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6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416E-087E-48D2-A4B1-B1EEB1E453E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1258-3624-4CD4-9362-EFBC662BF1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1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1258-3624-4CD4-9362-EFBC662BF1E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16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B6B0-680F-40ED-82AC-52722288D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D1E5EB9-AFE2-4882-A4EC-915706836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0AF0C-A745-447E-9910-6895D9F7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F72D89-3B64-4AE0-B4A0-57186B50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DDC434-D7FE-4454-95E6-E01F594B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16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A8280-B302-4111-AC45-F848A3EE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915DDD5-ABDA-4522-B88B-978A1D239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603420-C2CC-45A3-8B51-47619E13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3068A0-4F1F-4745-B7CB-27EC2643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2203F0-6B01-44EF-861F-7FA60379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698665-BC61-400E-9C70-896440FB6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DC9047-AD72-468A-BA4A-8AEAE9A67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CDA7D0-1261-475D-93AE-2E7D9C2A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5F38C8-2E4B-400B-BF11-154980F0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BBA2C-0FD0-4E09-B7DE-0CB60EAD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F802C-2669-4277-B6FB-3491E44A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265EAF-FDC9-4102-8F37-AE43BC90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6D63A-AE7B-43FD-944F-49B1FE0E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ED4DB0-7A37-4D05-BCCC-A3CF5D31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8FC979-B9EC-4104-8B21-2292642A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92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9C786-7090-4639-A281-68F25A1B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53B76C-E8A9-408C-8EC9-B7A445BA1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F7FCDC-97B0-4297-9430-E62B1505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F32C17-DB0B-4240-A1EF-60C2AE14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7B58D-F7DA-4A10-87E2-A0F463B1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07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9B387-5ADE-4858-92AA-1018F41E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0F190B-3338-4654-B9D2-B38901892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3B059B-D093-418D-B75D-F87948FDA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1D6BDE-7530-4972-9573-BFBE8638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093922-4284-4864-A95F-D8265608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857545-1D0E-4F18-BB2B-02AA1DB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82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96399-8C00-4DF9-AD4C-2FD44EDA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2419F1-4F80-496F-A51A-72A94ACE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6DF019-323D-4F3C-8B30-9344F291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976CA53-F5E2-41C8-BF56-DAD907825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7F2BA03-93C7-4C95-989F-2DAF6E793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F9678E-9466-4F92-A378-51D77BF5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FB3CD31-3F4F-4C6A-9A10-A61C6515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3CA999A-D67D-4321-B5AB-652DD310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20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C626-D3D0-4DB3-AB9A-39D42DA2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6EED74E-1504-41AB-AFDE-5EA3B7D6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7A8769-0DE9-4A9D-B22D-9CF9A903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EFC79F4-08A7-412A-9BD2-D1848B92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98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10C94BF-F82B-4906-92BD-E64D46F7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68F969E-DC64-4B77-81F3-9F56E733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A8A5AEE-098B-4F74-83E1-18D27FEA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12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BC2A0-642F-4699-95C5-164F969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E5527C-F300-4D64-AD75-3F64EB7B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92DC32-A9C3-4E6D-A60B-AF4AF86FC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EFC67D-07F9-4AC4-BBE8-504866EF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97DF16-8697-4534-A2D2-ACD2D56C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9DF285-BA2C-4F64-A7D7-2D67A6B1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33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417EF-549F-42F4-A7BA-20F9B91E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9A31C9-4927-4B1F-92F5-C7AD379B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73F204-03CE-4484-A97B-0025A7015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613EB3-DAA3-4C11-85C5-8198054A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235CEB-5FCB-49A2-BD5D-C4B8470B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4CA421-25CC-4878-811B-A975C568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38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7ED9C3-E117-458A-8385-202F35F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B4DD1-BD42-43C0-82F5-89DB44D11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E874D2-0CFC-43C1-BB99-FEC1A829C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102-9C85-45EB-BE4B-E2B726DE17D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2C6630-E993-4CD9-9AA0-6F88D5A5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F5CB6-2477-4DBB-B91C-AB084A63C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D653-DE2E-4516-83D4-114B7FCB5A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0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12F01-523E-4AAC-9A8C-200A787F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0" y="0"/>
            <a:ext cx="1220842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23E3E012-8452-4DAB-A1B7-2294F6D31BEE}"/>
              </a:ext>
            </a:extLst>
          </p:cNvPr>
          <p:cNvSpPr/>
          <p:nvPr/>
        </p:nvSpPr>
        <p:spPr>
          <a:xfrm>
            <a:off x="231229" y="210207"/>
            <a:ext cx="9217572" cy="64113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F967F-5212-4DA2-8E2F-415DFCE3C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0" y="834542"/>
            <a:ext cx="7189952" cy="52467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34B7E-4BC9-4508-ADE4-C7DFCDA939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91088" l="9882" r="91470">
                        <a14:foregroundMark x1="91470" y1="34838" x2="91470" y2="34838"/>
                        <a14:foregroundMark x1="54899" y1="87847" x2="54899" y2="87847"/>
                        <a14:foregroundMark x1="73902" y1="28356" x2="73902" y2="28356"/>
                        <a14:foregroundMark x1="67061" y1="91088" x2="67061" y2="91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23495" r="4753" b="5119"/>
          <a:stretch/>
        </p:blipFill>
        <p:spPr>
          <a:xfrm>
            <a:off x="5213130" y="1240784"/>
            <a:ext cx="3963493" cy="4895659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D9200620-A05B-4F5A-8EC8-916A5B02D1E7}"/>
              </a:ext>
            </a:extLst>
          </p:cNvPr>
          <p:cNvSpPr/>
          <p:nvPr/>
        </p:nvSpPr>
        <p:spPr>
          <a:xfrm>
            <a:off x="509969" y="1600477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E8515E40-D4DF-4FB3-9C66-5B95C7F9D1E8}"/>
              </a:ext>
            </a:extLst>
          </p:cNvPr>
          <p:cNvSpPr/>
          <p:nvPr/>
        </p:nvSpPr>
        <p:spPr>
          <a:xfrm>
            <a:off x="2469930" y="1569464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473DFAB7-B792-4353-A0E3-84C89AF86BA5}"/>
              </a:ext>
            </a:extLst>
          </p:cNvPr>
          <p:cNvSpPr/>
          <p:nvPr/>
        </p:nvSpPr>
        <p:spPr>
          <a:xfrm>
            <a:off x="4296323" y="1569464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458EF07F-79F5-4B9E-B969-8CC0DF289241}"/>
              </a:ext>
            </a:extLst>
          </p:cNvPr>
          <p:cNvSpPr/>
          <p:nvPr/>
        </p:nvSpPr>
        <p:spPr>
          <a:xfrm rot="5400000">
            <a:off x="2403146" y="3537761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24E014-80FB-4415-9A70-F03270435D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23338" r="18429" b="18092"/>
          <a:stretch/>
        </p:blipFill>
        <p:spPr>
          <a:xfrm flipH="1">
            <a:off x="414903" y="4477408"/>
            <a:ext cx="2328296" cy="214410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821FC2F-23FD-4FB9-B37B-F36236BF91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5270" r="23543" b="18093"/>
          <a:stretch/>
        </p:blipFill>
        <p:spPr>
          <a:xfrm>
            <a:off x="2305610" y="5131652"/>
            <a:ext cx="1120029" cy="1450602"/>
          </a:xfrm>
          <a:prstGeom prst="rect">
            <a:avLst/>
          </a:prstGeom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A08326C2-BC3E-49C3-A3C0-74D4DEFDC69C}"/>
              </a:ext>
            </a:extLst>
          </p:cNvPr>
          <p:cNvGrpSpPr/>
          <p:nvPr/>
        </p:nvGrpSpPr>
        <p:grpSpPr>
          <a:xfrm>
            <a:off x="384876" y="824446"/>
            <a:ext cx="1368517" cy="1765738"/>
            <a:chOff x="384876" y="824446"/>
            <a:chExt cx="1368517" cy="17657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D28737D-4444-4F50-B047-DAADD24C5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F080A0D-F15A-497D-B92F-1FBB9AF36CAE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2296E2AF-A761-4B28-B138-589208A74FAC}"/>
              </a:ext>
            </a:extLst>
          </p:cNvPr>
          <p:cNvGrpSpPr/>
          <p:nvPr/>
        </p:nvGrpSpPr>
        <p:grpSpPr>
          <a:xfrm>
            <a:off x="1853478" y="167369"/>
            <a:ext cx="1368517" cy="1765738"/>
            <a:chOff x="384876" y="824446"/>
            <a:chExt cx="1368517" cy="176573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41C76AB-C522-446F-BDC5-885135555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A51F68DA-EB2D-420F-A6F8-CE3A4B218CA6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B2C1F2C7-876E-4C2A-9CC4-7DE76B530DA9}"/>
              </a:ext>
            </a:extLst>
          </p:cNvPr>
          <p:cNvGrpSpPr/>
          <p:nvPr/>
        </p:nvGrpSpPr>
        <p:grpSpPr>
          <a:xfrm>
            <a:off x="1686858" y="2134274"/>
            <a:ext cx="1368517" cy="1765738"/>
            <a:chOff x="384876" y="824446"/>
            <a:chExt cx="1368517" cy="176573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AD09D-19B7-48E0-96CA-EE687BCFA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B6D4A0E-69CB-4608-B04C-001CBC495F9D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7C53B97B-A1EB-416F-B293-AAB15F791856}"/>
              </a:ext>
            </a:extLst>
          </p:cNvPr>
          <p:cNvGrpSpPr/>
          <p:nvPr/>
        </p:nvGrpSpPr>
        <p:grpSpPr>
          <a:xfrm>
            <a:off x="3562797" y="1072774"/>
            <a:ext cx="1368517" cy="1765738"/>
            <a:chOff x="384876" y="824446"/>
            <a:chExt cx="1368517" cy="176573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6FBB4E5-251B-43D3-B4DB-2E1B666BE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5C16E365-E943-4377-950F-10F27E32AE23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9AF4BBC-ADBD-4CBD-9AFC-B965211F2645}"/>
              </a:ext>
            </a:extLst>
          </p:cNvPr>
          <p:cNvGrpSpPr/>
          <p:nvPr/>
        </p:nvGrpSpPr>
        <p:grpSpPr>
          <a:xfrm>
            <a:off x="3136467" y="3114961"/>
            <a:ext cx="1368517" cy="1765738"/>
            <a:chOff x="384876" y="824446"/>
            <a:chExt cx="1368517" cy="1765738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43A9CF0-FA1B-492B-AD5D-395118728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92E3F66-0A08-4639-A5BF-3846E605599E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AD312D5B-69B6-4271-A75E-515DADB41A92}"/>
              </a:ext>
            </a:extLst>
          </p:cNvPr>
          <p:cNvGrpSpPr/>
          <p:nvPr/>
        </p:nvGrpSpPr>
        <p:grpSpPr>
          <a:xfrm>
            <a:off x="5140676" y="206269"/>
            <a:ext cx="1368517" cy="1765738"/>
            <a:chOff x="384876" y="824446"/>
            <a:chExt cx="1368517" cy="1765738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D9347B1-B5DE-4631-8B0E-AF837FC27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7EB8F7BB-6BCD-4B36-83D7-CFE50FDCA3C4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0720EE82-BCF4-4941-9BB2-99BE1A4F217E}"/>
              </a:ext>
            </a:extLst>
          </p:cNvPr>
          <p:cNvGrpSpPr/>
          <p:nvPr/>
        </p:nvGrpSpPr>
        <p:grpSpPr>
          <a:xfrm>
            <a:off x="4920774" y="2239926"/>
            <a:ext cx="1368517" cy="1765738"/>
            <a:chOff x="384876" y="824446"/>
            <a:chExt cx="1368517" cy="1765738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430D2C5-CE2C-4A6D-836B-1054CE2C1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8AD20AB-ACD4-4406-9321-F2E2A8AF6BF7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3A849500-FAAB-4794-8C44-E27BEBBAD145}"/>
              </a:ext>
            </a:extLst>
          </p:cNvPr>
          <p:cNvGrpSpPr/>
          <p:nvPr/>
        </p:nvGrpSpPr>
        <p:grpSpPr>
          <a:xfrm>
            <a:off x="4592432" y="4451184"/>
            <a:ext cx="1368517" cy="1765738"/>
            <a:chOff x="384876" y="824446"/>
            <a:chExt cx="1368517" cy="176573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E0C09454-CD96-4A13-8FB2-40CF34C7D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944A2F19-13C3-47AE-8726-E64FFA4D7B08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Щ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8EA3DD6F-91BF-409A-9469-C42B3C3C798E}"/>
              </a:ext>
            </a:extLst>
          </p:cNvPr>
          <p:cNvGrpSpPr/>
          <p:nvPr/>
        </p:nvGrpSpPr>
        <p:grpSpPr>
          <a:xfrm>
            <a:off x="6666653" y="1458520"/>
            <a:ext cx="1368517" cy="1765738"/>
            <a:chOff x="384876" y="824446"/>
            <a:chExt cx="1368517" cy="1765738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ECEA7BE-328A-483D-9FA6-D5CB08D32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546C33DA-1ADC-454B-9AF3-EA4999C00A7B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0BC6AE97-CD78-4646-88E6-B7E2044E40B5}"/>
              </a:ext>
            </a:extLst>
          </p:cNvPr>
          <p:cNvGrpSpPr/>
          <p:nvPr/>
        </p:nvGrpSpPr>
        <p:grpSpPr>
          <a:xfrm>
            <a:off x="7724801" y="197894"/>
            <a:ext cx="1368517" cy="1765738"/>
            <a:chOff x="384876" y="824446"/>
            <a:chExt cx="1368517" cy="1765738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DBD93321-3415-4759-9C97-B5C990454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485A7EA5-92B8-42C4-85AE-423B011EDD98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B0511BA8-720C-405E-ABE7-7293DDB587F4}"/>
              </a:ext>
            </a:extLst>
          </p:cNvPr>
          <p:cNvGrpSpPr/>
          <p:nvPr/>
        </p:nvGrpSpPr>
        <p:grpSpPr>
          <a:xfrm>
            <a:off x="6506518" y="3464125"/>
            <a:ext cx="1368517" cy="1765738"/>
            <a:chOff x="384876" y="824446"/>
            <a:chExt cx="1368517" cy="1765738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026929-5179-4559-A0C3-A606737C1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4159F45B-4AE9-4C46-BF3B-7725881D7595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Ж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6786A269-8998-47EC-A261-ACE9499EDEA3}"/>
              </a:ext>
            </a:extLst>
          </p:cNvPr>
          <p:cNvGrpSpPr/>
          <p:nvPr/>
        </p:nvGrpSpPr>
        <p:grpSpPr>
          <a:xfrm>
            <a:off x="7894731" y="4721768"/>
            <a:ext cx="1368517" cy="1765738"/>
            <a:chOff x="384876" y="824446"/>
            <a:chExt cx="1368517" cy="1765738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A4FFEB4-C998-482A-8B38-EB955BAFB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64FAA5ED-26A3-42AE-B5D4-97F7F18DD039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D67062C8-8FBE-489B-B1F3-61C8E0989F89}"/>
              </a:ext>
            </a:extLst>
          </p:cNvPr>
          <p:cNvGrpSpPr/>
          <p:nvPr/>
        </p:nvGrpSpPr>
        <p:grpSpPr>
          <a:xfrm>
            <a:off x="8190913" y="2587967"/>
            <a:ext cx="1368517" cy="1765738"/>
            <a:chOff x="384876" y="824446"/>
            <a:chExt cx="1368517" cy="1765738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F120237-299C-47B2-A20A-3789C8CB2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A1DB55F-B75E-4BB8-BF4B-1E3215BADEEE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Ч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1EB1A50-0FD5-4C80-90D9-99880575A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3839"/>
          <a:stretch/>
        </p:blipFill>
        <p:spPr>
          <a:xfrm>
            <a:off x="516177" y="3965115"/>
            <a:ext cx="2685815" cy="234098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CBB52F89-837E-415E-A396-990DFB06E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6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33" y="497456"/>
            <a:ext cx="4854691" cy="2682471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FC868D2-CC24-4FE4-B44F-92D10D1E3DF2}"/>
              </a:ext>
            </a:extLst>
          </p:cNvPr>
          <p:cNvSpPr txBox="1"/>
          <p:nvPr/>
        </p:nvSpPr>
        <p:spPr>
          <a:xfrm>
            <a:off x="414903" y="921056"/>
            <a:ext cx="355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Какой</a:t>
            </a:r>
            <a:r>
              <a:rPr lang="uk-UA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звук </a:t>
            </a:r>
          </a:p>
          <a:p>
            <a:pPr algn="ctr"/>
            <a:r>
              <a:rPr lang="uk-UA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Обозначает</a:t>
            </a:r>
            <a:r>
              <a:rPr lang="uk-UA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буква Ш? 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D8E53F47-4B3F-4F55-A35F-3A04FD95A3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535" y1="38574" x2="48535" y2="38574"/>
                        <a14:foregroundMark x1="38867" y1="35840" x2="38086" y2="34961"/>
                        <a14:foregroundMark x1="49512" y1="50195" x2="50000" y2="55762"/>
                        <a14:foregroundMark x1="50781" y1="70605" x2="52246" y2="71875"/>
                        <a14:foregroundMark x1="48730" y1="76367" x2="49316" y2="76074"/>
                        <a14:foregroundMark x1="48535" y1="74121" x2="49805" y2="74121"/>
                        <a14:foregroundMark x1="55566" y1="73926" x2="55566" y2="73926"/>
                        <a14:foregroundMark x1="59863" y1="72363" x2="59863" y2="72363"/>
                        <a14:foregroundMark x1="64941" y1="70996" x2="67285" y2="70801"/>
                        <a14:foregroundMark x1="71582" y1="69824" x2="74316" y2="68555"/>
                        <a14:foregroundMark x1="76172" y1="67578" x2="76172" y2="67578"/>
                        <a14:foregroundMark x1="77344" y1="65723" x2="77344" y2="65723"/>
                        <a14:foregroundMark x1="76855" y1="62207" x2="77148" y2="64453"/>
                        <a14:foregroundMark x1="76172" y1="55566" x2="76367" y2="54004"/>
                        <a14:foregroundMark x1="77344" y1="58887" x2="77637" y2="60840"/>
                        <a14:foregroundMark x1="76465" y1="58301" x2="76074" y2="56641"/>
                        <a14:foregroundMark x1="76074" y1="51953" x2="76074" y2="50977"/>
                        <a14:foregroundMark x1="75879" y1="48730" x2="76074" y2="47266"/>
                        <a14:foregroundMark x1="76172" y1="42969" x2="76953" y2="42383"/>
                        <a14:foregroundMark x1="76465" y1="45117" x2="76660" y2="43652"/>
                        <a14:foregroundMark x1="76660" y1="44629" x2="76172" y2="45898"/>
                        <a14:foregroundMark x1="76953" y1="40137" x2="77344" y2="39551"/>
                        <a14:foregroundMark x1="77441" y1="37500" x2="77441" y2="38867"/>
                        <a14:foregroundMark x1="77344" y1="41406" x2="77344" y2="41406"/>
                        <a14:foregroundMark x1="74316" y1="31934" x2="74316" y2="31934"/>
                        <a14:foregroundMark x1="74414" y1="31152" x2="74414" y2="31152"/>
                        <a14:foregroundMark x1="75879" y1="32031" x2="75879" y2="32031"/>
                        <a14:foregroundMark x1="75195" y1="31543" x2="75195" y2="31445"/>
                        <a14:foregroundMark x1="77148" y1="33008" x2="77148" y2="33008"/>
                        <a14:foregroundMark x1="77344" y1="35840" x2="77344" y2="35840"/>
                        <a14:foregroundMark x1="77344" y1="34082" x2="77344" y2="34082"/>
                        <a14:foregroundMark x1="77734" y1="35059" x2="77734" y2="35059"/>
                        <a14:foregroundMark x1="77734" y1="36621" x2="77734" y2="36621"/>
                        <a14:foregroundMark x1="76660" y1="32520" x2="76660" y2="32520"/>
                        <a14:foregroundMark x1="73828" y1="29688" x2="73340" y2="29492"/>
                        <a14:foregroundMark x1="71094" y1="28613" x2="71094" y2="28613"/>
                        <a14:foregroundMark x1="68848" y1="28223" x2="68848" y2="28223"/>
                        <a14:foregroundMark x1="67285" y1="27930" x2="67285" y2="27930"/>
                        <a14:foregroundMark x1="64746" y1="27930" x2="64746" y2="27930"/>
                        <a14:foregroundMark x1="63965" y1="27637" x2="63965" y2="27637"/>
                        <a14:foregroundMark x1="62891" y1="27344" x2="62891" y2="27344"/>
                        <a14:foregroundMark x1="60840" y1="27637" x2="60840" y2="27637"/>
                        <a14:foregroundMark x1="59961" y1="27148" x2="59961" y2="27148"/>
                        <a14:foregroundMark x1="58105" y1="25879" x2="58105" y2="25879"/>
                        <a14:foregroundMark x1="56836" y1="25195" x2="56836" y2="25195"/>
                        <a14:foregroundMark x1="71094" y1="29395" x2="71387" y2="28711"/>
                        <a14:foregroundMark x1="55371" y1="25098" x2="54102" y2="24805"/>
                        <a14:foregroundMark x1="51074" y1="24805" x2="51953" y2="24805"/>
                        <a14:foregroundMark x1="49023" y1="24902" x2="48535" y2="25391"/>
                        <a14:foregroundMark x1="44434" y1="26465" x2="45508" y2="25586"/>
                        <a14:foregroundMark x1="39063" y1="27441" x2="39648" y2="27441"/>
                        <a14:foregroundMark x1="41895" y1="27148" x2="42578" y2="26465"/>
                        <a14:foregroundMark x1="42578" y1="26465" x2="42578" y2="26465"/>
                        <a14:foregroundMark x1="35059" y1="28223" x2="35742" y2="28223"/>
                        <a14:foregroundMark x1="31934" y1="28906" x2="30957" y2="28906"/>
                        <a14:foregroundMark x1="29199" y1="28906" x2="27637" y2="29688"/>
                        <a14:foregroundMark x1="25879" y1="31250" x2="25879" y2="32031"/>
                        <a14:foregroundMark x1="37305" y1="27930" x2="38281" y2="28418"/>
                        <a14:foregroundMark x1="26465" y1="30664" x2="24316" y2="32520"/>
                        <a14:foregroundMark x1="23535" y1="37305" x2="23633" y2="40625"/>
                        <a14:foregroundMark x1="23828" y1="42090" x2="23926" y2="44238"/>
                        <a14:foregroundMark x1="23535" y1="34082" x2="23535" y2="36523"/>
                        <a14:foregroundMark x1="24805" y1="49512" x2="24902" y2="51758"/>
                        <a14:foregroundMark x1="24805" y1="47754" x2="24902" y2="46777"/>
                        <a14:foregroundMark x1="24414" y1="46387" x2="23926" y2="44629"/>
                        <a14:foregroundMark x1="25098" y1="53613" x2="24805" y2="54492"/>
                        <a14:foregroundMark x1="24316" y1="60840" x2="24902" y2="63477"/>
                        <a14:foregroundMark x1="25098" y1="57910" x2="24609" y2="60938"/>
                        <a14:foregroundMark x1="24902" y1="55859" x2="24414" y2="57324"/>
                        <a14:foregroundMark x1="24902" y1="66504" x2="26953" y2="69238"/>
                        <a14:foregroundMark x1="28711" y1="69727" x2="31543" y2="69727"/>
                        <a14:foregroundMark x1="35547" y1="71289" x2="37500" y2="71387"/>
                        <a14:foregroundMark x1="41699" y1="73047" x2="43945" y2="73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22980" r="20035" b="21982"/>
          <a:stretch/>
        </p:blipFill>
        <p:spPr>
          <a:xfrm>
            <a:off x="3976306" y="3479596"/>
            <a:ext cx="1329096" cy="122419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600F895-5486-4759-8531-9E95B20BD117}"/>
              </a:ext>
            </a:extLst>
          </p:cNvPr>
          <p:cNvSpPr txBox="1"/>
          <p:nvPr/>
        </p:nvSpPr>
        <p:spPr>
          <a:xfrm>
            <a:off x="4548877" y="2913632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СОГЛАСНЫЙ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1C5DBFF-5E88-4E24-A353-8ED55F9C628D}"/>
              </a:ext>
            </a:extLst>
          </p:cNvPr>
          <p:cNvSpPr txBox="1"/>
          <p:nvPr/>
        </p:nvSpPr>
        <p:spPr>
          <a:xfrm>
            <a:off x="2990848" y="4611282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ТВЁРДЫЙ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E5A61B-156A-48B4-B6D4-A54FF7A94962}"/>
              </a:ext>
            </a:extLst>
          </p:cNvPr>
          <p:cNvSpPr txBox="1"/>
          <p:nvPr/>
        </p:nvSpPr>
        <p:spPr>
          <a:xfrm>
            <a:off x="6327412" y="4580058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МЯГКИЙ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836180-692D-4454-BCFF-1FE7182D72F2}"/>
              </a:ext>
            </a:extLst>
          </p:cNvPr>
          <p:cNvSpPr txBox="1"/>
          <p:nvPr/>
        </p:nvSpPr>
        <p:spPr>
          <a:xfrm>
            <a:off x="2983826" y="6190323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ЗВОНКИЙ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FF8352-8985-4793-A99C-7B00C696C251}"/>
              </a:ext>
            </a:extLst>
          </p:cNvPr>
          <p:cNvSpPr txBox="1"/>
          <p:nvPr/>
        </p:nvSpPr>
        <p:spPr>
          <a:xfrm>
            <a:off x="6240054" y="6159116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ГЛУХОЙ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9604DFD-40EA-4CB5-BE6E-5DEDAB53E3C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t="23658" r="7890" b="29662"/>
          <a:stretch/>
        </p:blipFill>
        <p:spPr>
          <a:xfrm>
            <a:off x="7027688" y="3411517"/>
            <a:ext cx="2073946" cy="1172626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E112822-8D4F-47D1-842D-468B6984D45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375" b="89941" l="9961" r="89974">
                        <a14:foregroundMark x1="42578" y1="50000" x2="41081" y2="56836"/>
                        <a14:foregroundMark x1="49870" y1="25586" x2="45638" y2="39551"/>
                        <a14:foregroundMark x1="54883" y1="84766" x2="54883" y2="84766"/>
                        <a14:foregroundMark x1="44076" y1="81445" x2="43620" y2="81445"/>
                        <a14:foregroundMark x1="32357" y1="72656" x2="32357" y2="72656"/>
                        <a14:foregroundMark x1="58659" y1="10352" x2="58268" y2="9375"/>
                        <a14:foregroundMark x1="44076" y1="31152" x2="47266" y2="37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4" t="6514" r="24931" b="12169"/>
          <a:stretch/>
        </p:blipFill>
        <p:spPr>
          <a:xfrm>
            <a:off x="4263118" y="5171468"/>
            <a:ext cx="940164" cy="10379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0F6A076-256C-4B7A-819D-4EBF1688402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691" b="89941" l="9961" r="89974">
                        <a14:foregroundMark x1="30208" y1="37305" x2="30208" y2="36816"/>
                        <a14:foregroundMark x1="46615" y1="10352" x2="50846" y2="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52" t="6514" r="23604" b="8047"/>
          <a:stretch/>
        </p:blipFill>
        <p:spPr>
          <a:xfrm>
            <a:off x="7502847" y="5237241"/>
            <a:ext cx="950378" cy="102438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870B035-AF96-4AB4-8A59-FF4A5CED14A4}"/>
              </a:ext>
            </a:extLst>
          </p:cNvPr>
          <p:cNvSpPr txBox="1"/>
          <p:nvPr/>
        </p:nvSpPr>
        <p:spPr>
          <a:xfrm>
            <a:off x="5785877" y="3924929"/>
            <a:ext cx="110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или</a:t>
            </a:r>
            <a:endParaRPr lang="uk-UA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28E11FA-AEF2-4AE2-9F50-DE83EC685D15}"/>
              </a:ext>
            </a:extLst>
          </p:cNvPr>
          <p:cNvSpPr txBox="1"/>
          <p:nvPr/>
        </p:nvSpPr>
        <p:spPr>
          <a:xfrm>
            <a:off x="5862402" y="5425143"/>
            <a:ext cx="110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или</a:t>
            </a:r>
            <a:endParaRPr lang="uk-UA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E42058BD-1EC1-469F-AAD7-EBD9C8056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50" y="503101"/>
            <a:ext cx="5148842" cy="541565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2EA72526-417D-486A-8917-9C90F281E3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12" y="4094923"/>
            <a:ext cx="2587865" cy="25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2547 L 0.00391 0.02547 C 0.00469 0.03773 0.00508 0.05023 0.00651 0.0625 C 0.00768 0.07361 0.01003 0.08426 0.01172 0.09514 C 0.01302 0.10394 0.01419 0.11273 0.01523 0.12153 C 0.01615 0.12963 0.01602 0.13843 0.01784 0.1463 C 0.02096 0.16042 0.02617 0.17292 0.02995 0.18658 C 0.0375 0.21389 0.04362 0.25139 0.05534 0.27361 C 0.07826 0.31736 0.05794 0.27963 0.09375 0.34028 C 0.09753 0.34676 0.10117 0.35371 0.10508 0.36042 C 0.10898 0.36713 0.11276 0.37454 0.11719 0.38056 C 0.12253 0.3875 0.12708 0.3926 0.13125 0.40232 C 0.16016 0.46875 0.11927 0.38264 0.14688 0.4426 C 0.14935 0.44792 0.15247 0.45232 0.15482 0.4581 C 0.15742 0.46482 0.15938 0.47269 0.16172 0.47986 C 0.16745 0.49653 0.1638 0.48125 0.16784 0.50301 C 0.16797 0.50533 0.16966 0.53102 0.16953 0.53241 C 0.1694 0.54398 0.16849 0.55533 0.16784 0.56667 C 0.16758 0.57084 0.16771 0.575 0.16693 0.57894 C 0.16628 0.5831 0.16458 0.58611 0.16354 0.58982 C 0.16276 0.59236 0.1625 0.59514 0.16172 0.59769 C 0.16133 0.59931 0.16042 0.6007 0.16003 0.60232 C 0.15925 0.60486 0.1582 0.60996 0.1582 0.60996 " pathEditMode="relative" ptsTypes="AAAAAAAAAAAAAAAAAAAAAAA">
                                      <p:cBhvr>
                                        <p:cTn id="3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3889 L 0.00143 0.03889 C 0.00052 0.04491 -0.00026 0.05116 -0.0013 0.05741 C -0.00208 0.0625 -0.00351 0.06759 -0.0039 0.07292 L -0.00299 0.08843 C -0.00443 0.09097 -0.00612 0.09329 -0.00729 0.09607 C -0.01159 0.10625 -0.01276 0.12384 -0.01953 0.12708 L -0.02917 0.13171 C -0.03815 0.14375 -0.04831 0.15324 -0.05612 0.16736 C -0.072 0.1956 -0.05885 0.17014 -0.07018 0.19699 C -0.07877 0.21736 -0.07252 0.19745 -0.0789 0.22014 C -0.08138 0.24028 -0.08125 0.23287 -0.07969 0.25903 C -0.0793 0.2662 -0.07982 0.26505 -0.07708 0.26505 " pathEditMode="relative" ptsTypes="AAAAAAAAAAAAA">
                                      <p:cBhvr>
                                        <p:cTn id="4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00"/>
                            </p:stCondLst>
                            <p:childTnLst>
                              <p:par>
                                <p:cTn id="40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176 L 0.00325 0.0176 C 0.00143 0.02362 -0.00053 0.02963 -0.00209 0.03612 C -0.01055 0.0713 -0.01485 0.10209 -0.02904 0.1338 C -0.03842 0.15463 -0.04297 0.16274 -0.05 0.18334 C -0.06016 0.21297 -0.05039 0.18843 -0.06133 0.22824 C -0.06355 0.23635 -0.06693 0.24352 -0.06914 0.25162 C -0.07071 0.25695 -0.07097 0.26343 -0.07266 0.26852 C -0.07774 0.28403 -0.08946 0.29908 -0.09623 0.3088 C -0.09935 0.3132 -0.10248 0.3176 -0.10586 0.3213 C -0.11381 0.33033 -0.12201 0.33912 -0.13021 0.34769 C -0.13933 0.35718 -0.14896 0.36528 -0.15899 0.37084 C -0.16967 0.37686 -0.1806 0.38172 -0.19128 0.38797 C -0.19388 0.38959 -0.19649 0.39144 -0.19909 0.3926 C -0.20573 0.39561 -0.2086 0.39514 -0.21485 0.39885 C -0.21524 0.39908 -0.21537 0.39977 -0.21563 0.40047 " pathEditMode="relative" ptsTypes="AAAAAAAAAAAAAAAA">
                                      <p:cBhvr>
                                        <p:cTn id="4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2000"/>
                            </p:stCondLst>
                            <p:childTnLst>
                              <p:par>
                                <p:cTn id="4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1921 L -0.00247 0.01921 C -0.00429 0.02685 -0.00651 0.03426 -0.00781 0.04236 C -0.00859 0.04792 -0.00742 0.05417 -0.00859 0.05949 C -0.01158 0.07245 -0.01614 0.08426 -0.01992 0.09653 C -0.02474 0.11204 -0.02773 0.12338 -0.03476 0.13704 C -0.03984 0.14653 -0.04557 0.15532 -0.05143 0.16319 C -0.05976 0.17477 -0.09075 0.21342 -0.10455 0.22986 C -0.11041 0.2368 -0.11627 0.24329 -0.122 0.25 C -0.12812 0.25717 -0.13359 0.2669 -0.14036 0.27176 C -0.14739 0.27708 -0.15468 0.28079 -0.16132 0.28727 C -0.17018 0.2963 -0.17825 0.30787 -0.18658 0.31829 L -0.22239 0.36319 L -0.23724 0.38194 L -0.25286 0.40208 C -0.25403 0.40625 -0.2556 0.40995 -0.25638 0.41435 C -0.25703 0.41852 -0.25703 0.42268 -0.25729 0.42685 C -0.25768 0.43819 -0.25729 0.44977 -0.25807 0.46088 C -0.25898 0.47361 -0.26093 0.48565 -0.2625 0.49815 C -0.26328 0.50509 -0.26497 0.51967 -0.26679 0.52616 C -0.26797 0.52963 -0.26979 0.53217 -0.27122 0.53542 C -0.28099 0.55787 -0.26966 0.53912 -0.29297 0.56643 C -0.30599 0.58148 -0.30117 0.57662 -0.31484 0.5912 C -0.31679 0.59329 -0.31875 0.59583 -0.32096 0.59745 C -0.32435 0.6 -0.32786 0.60278 -0.33138 0.60509 C -0.33711 0.60903 -0.34323 0.61134 -0.34882 0.61597 C -0.35573 0.62176 -0.36172 0.63125 -0.36888 0.63611 C -0.37265 0.63866 -0.38047 0.64352 -0.38372 0.64699 C -0.38619 0.64954 -0.38828 0.65347 -0.39075 0.65625 C -0.39492 0.66134 -0.40013 0.66389 -0.40377 0.67014 C -0.42317 0.70486 -0.39961 0.66366 -0.41692 0.6919 C -0.425 0.70555 -0.41979 0.70046 -0.42734 0.70602 C -0.4302 0.70393 -0.43346 0.70278 -0.43606 0.69977 C -0.43763 0.69792 -0.43841 0.69467 -0.43958 0.6919 C -0.44023 0.69051 -0.44049 0.68842 -0.44127 0.68727 C -0.44179 0.68657 -0.44244 0.68727 -0.44297 0.68727 " pathEditMode="relative" ptsTypes="AAAAAAAAAAAAAAAAAAAAAAAAAAAAAAAAAAAA">
                                      <p:cBhvr>
                                        <p:cTn id="44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0.00578 L -0.01588 0.00578 C -0.0371 0.03888 -0.0375 0.04305 -0.06132 0.06759 C -0.07304 0.07986 -0.08567 0.08888 -0.097 0.10185 C -0.10429 0.11018 -0.11002 0.12222 -0.11705 0.13125 C -0.13164 0.14976 -0.14713 0.16527 -0.16158 0.18402 C -0.1776 0.20462 -0.19739 0.21828 -0.2095 0.24606 C -0.21367 0.25532 -0.21796 0.26435 -0.22174 0.27384 C -0.22434 0.28032 -0.2263 0.2875 -0.22877 0.29398 C -0.23411 0.30833 -0.23984 0.32199 -0.24531 0.33587 C -0.25195 0.35277 -0.26106 0.37685 -0.26888 0.39189 C -0.27656 0.40694 -0.28515 0.42083 -0.29322 0.43518 C -0.30247 0.45162 -0.31471 0.47476 -0.32552 0.48634 L -0.32994 0.49097 C -0.33072 0.49351 -0.33138 0.49675 -0.33255 0.49884 C -0.33398 0.50138 -0.3401 0.50717 -0.34205 0.50972 C -0.34335 0.51111 -0.3444 0.51296 -0.34557 0.51435 C -0.34726 0.51597 -0.34908 0.51759 -0.35078 0.51898 C -0.35169 0.51967 -0.35338 0.5206 -0.35338 0.5206 " pathEditMode="relative" ptsTypes="AAAAAAAAAAAAAAAAAAA">
                                      <p:cBhvr>
                                        <p:cTn id="4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000"/>
                            </p:stCondLst>
                            <p:childTnLst>
                              <p:par>
                                <p:cTn id="4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1088 L -0.01641 0.01088 C -0.02839 0.01435 -0.04024 0.01898 -0.05222 0.02153 C -0.06524 0.02454 -0.07839 0.02546 -0.09154 0.02778 C -0.10625 0.03056 -0.13138 0.03657 -0.14649 0.04028 C -0.15026 0.04236 -0.15417 0.04352 -0.15782 0.0463 C -0.16967 0.05602 -0.18034 0.06991 -0.19271 0.07731 C -0.22006 0.09444 -0.20586 0.08657 -0.23542 0.10069 C -0.24414 0.10023 -0.253 0.10208 -0.26159 0.09907 C -0.27526 0.09421 -0.28776 0.08009 -0.3017 0.07731 C -0.31276 0.07523 -0.30691 0.07639 -0.31914 0.07431 C -0.32526 0.07523 -0.33138 0.07593 -0.33737 0.07731 C -0.34271 0.0787 -0.34779 0.08102 -0.35313 0.08194 C -0.35925 0.0831 -0.36537 0.0831 -0.37149 0.08356 C -0.37644 0.0831 -0.38151 0.08449 -0.3862 0.08194 C -0.42878 0.06088 -0.39558 0.07268 -0.4168 0.05718 C -0.41901 0.05556 -0.42149 0.05509 -0.4237 0.05417 C -0.4323 0.04653 -0.42201 0.05486 -0.44037 0.04792 C -0.46316 0.03935 -0.44883 0.04028 -0.4612 0.04028 " pathEditMode="relative" ptsTypes="AAAAAAAAAAAAAAAAAAA">
                                      <p:cBhvr>
                                        <p:cTn id="4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88" grpId="0"/>
      <p:bldP spid="88" grpId="1"/>
      <p:bldP spid="92" grpId="0"/>
      <p:bldP spid="92" grpId="1"/>
      <p:bldP spid="93" grpId="0"/>
      <p:bldP spid="93" grpId="1"/>
      <p:bldP spid="93" grpId="2"/>
      <p:bldP spid="94" grpId="0"/>
      <p:bldP spid="94" grpId="1"/>
      <p:bldP spid="95" grpId="0"/>
      <p:bldP spid="95" grpId="1"/>
      <p:bldP spid="96" grpId="0"/>
      <p:bldP spid="96" grpId="1"/>
      <p:bldP spid="96" grpId="2"/>
      <p:bldP spid="103" grpId="0"/>
      <p:bldP spid="103" grpId="1"/>
      <p:bldP spid="104" grpId="0"/>
      <p:bldP spid="10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85C2D5-5A40-497E-B31C-7B25F79E3219}"/>
</file>

<file path=customXml/itemProps2.xml><?xml version="1.0" encoding="utf-8"?>
<ds:datastoreItem xmlns:ds="http://schemas.openxmlformats.org/officeDocument/2006/customXml" ds:itemID="{94444084-9EDC-4135-BB24-85B3DD7900FB}"/>
</file>

<file path=customXml/itemProps3.xml><?xml version="1.0" encoding="utf-8"?>
<ds:datastoreItem xmlns:ds="http://schemas.openxmlformats.org/officeDocument/2006/customXml" ds:itemID="{181A7ABF-DD29-452C-87C9-5977F76A18BB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Широкий екран</PresentationFormat>
  <Paragraphs>23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2026-01-27T18:48:11Z</dcterms:created>
  <dcterms:modified xsi:type="dcterms:W3CDTF">2026-01-27T20:16:11Z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