
<file path=[Content_Types].xml><?xml version="1.0" encoding="utf-8"?>
<Types xmlns="http://schemas.openxmlformats.org/package/2006/content-types">
  <Default Extension="jf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media/image13.jfif" ContentType="image/jpeg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5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0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32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6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7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0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7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6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2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7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9BB44-F702-4510-94E2-6A5855F9C86F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D173-4075-4DE9-B25B-E550F0E90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7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1" y="3309731"/>
            <a:ext cx="3309729" cy="3309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9143" r="9928" b="12682"/>
          <a:stretch/>
        </p:blipFill>
        <p:spPr>
          <a:xfrm>
            <a:off x="3520108" y="975360"/>
            <a:ext cx="6774884" cy="52103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8686" y="1441174"/>
            <a:ext cx="2077279" cy="1689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994" y="1337917"/>
            <a:ext cx="1138132" cy="125812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7" y="1344528"/>
            <a:ext cx="1307053" cy="1244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85" y="1646582"/>
            <a:ext cx="1278835" cy="12788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8" y="1441174"/>
            <a:ext cx="1691447" cy="1691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94" y="1479708"/>
            <a:ext cx="1652016" cy="1652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4" y="1549839"/>
            <a:ext cx="1581436" cy="1581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19022" r="14720" b="10400"/>
          <a:stretch/>
        </p:blipFill>
        <p:spPr>
          <a:xfrm>
            <a:off x="1083863" y="1695342"/>
            <a:ext cx="1361278" cy="12686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16356" r="17644" b="15734"/>
          <a:stretch/>
        </p:blipFill>
        <p:spPr>
          <a:xfrm>
            <a:off x="1145164" y="1612016"/>
            <a:ext cx="1248075" cy="13134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1" y="1585040"/>
            <a:ext cx="1473519" cy="14735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7" t="14645" b="12262"/>
          <a:stretch/>
        </p:blipFill>
        <p:spPr>
          <a:xfrm>
            <a:off x="1219814" y="1635872"/>
            <a:ext cx="1201264" cy="13718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7" y="1439379"/>
            <a:ext cx="1673637" cy="16736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18146" r="2773" b="20959"/>
          <a:stretch/>
        </p:blipFill>
        <p:spPr>
          <a:xfrm>
            <a:off x="898975" y="1699339"/>
            <a:ext cx="1842942" cy="11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33268 -0.0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6224 -0.04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2813 0.178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32644 0.165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5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51211 0.177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9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62422 0.177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21523 0.404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0.49414 0.383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1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75 0.4060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60534 0.440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51674E-50BD-4ACA-9900-397BBBCEFCA1}"/>
</file>

<file path=customXml/itemProps2.xml><?xml version="1.0" encoding="utf-8"?>
<ds:datastoreItem xmlns:ds="http://schemas.openxmlformats.org/officeDocument/2006/customXml" ds:itemID="{54E780A3-9C14-4AEF-886A-855A20A5D54B}"/>
</file>

<file path=customXml/itemProps3.xml><?xml version="1.0" encoding="utf-8"?>
<ds:datastoreItem xmlns:ds="http://schemas.openxmlformats.org/officeDocument/2006/customXml" ds:itemID="{09E2900C-D29F-4D5B-8B12-5686332FD80D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2026-01-27T10:45:24Z</dcterms:created>
  <dcterms:modified xsi:type="dcterms:W3CDTF">2026-01-27T11:57:28Z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