
<file path=[Content_Types].xml><?xml version="1.0" encoding="utf-8"?>
<Types xmlns="http://schemas.openxmlformats.org/package/2006/content-types">
  <Default Extension="jfif" ContentType="image/pn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media/image13.jfif" ContentType="image/jpeg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9BB44-F702-4510-94E2-6A5855F9C86F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D173-4075-4DE9-B25B-E550F0E90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753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9BB44-F702-4510-94E2-6A5855F9C86F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D173-4075-4DE9-B25B-E550F0E90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505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9BB44-F702-4510-94E2-6A5855F9C86F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D173-4075-4DE9-B25B-E550F0E90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322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9BB44-F702-4510-94E2-6A5855F9C86F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D173-4075-4DE9-B25B-E550F0E90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462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9BB44-F702-4510-94E2-6A5855F9C86F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D173-4075-4DE9-B25B-E550F0E90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779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9BB44-F702-4510-94E2-6A5855F9C86F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D173-4075-4DE9-B25B-E550F0E90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008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9BB44-F702-4510-94E2-6A5855F9C86F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D173-4075-4DE9-B25B-E550F0E90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975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9BB44-F702-4510-94E2-6A5855F9C86F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D173-4075-4DE9-B25B-E550F0E90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160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9BB44-F702-4510-94E2-6A5855F9C86F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D173-4075-4DE9-B25B-E550F0E90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899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9BB44-F702-4510-94E2-6A5855F9C86F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D173-4075-4DE9-B25B-E550F0E90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622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9BB44-F702-4510-94E2-6A5855F9C86F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D173-4075-4DE9-B25B-E550F0E90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170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9BB44-F702-4510-94E2-6A5855F9C86F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5D173-4075-4DE9-B25B-E550F0E90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783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fif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13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61" y="3309731"/>
            <a:ext cx="3309729" cy="33097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3" t="9143" r="9928" b="12682"/>
          <a:stretch/>
        </p:blipFill>
        <p:spPr>
          <a:xfrm>
            <a:off x="3520108" y="975360"/>
            <a:ext cx="6774884" cy="5210357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758686" y="1441174"/>
            <a:ext cx="2077279" cy="16896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994" y="1337917"/>
            <a:ext cx="1138132" cy="1258121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467" y="1344528"/>
            <a:ext cx="1307053" cy="12448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085" y="1646582"/>
            <a:ext cx="1278835" cy="127883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78" y="1441174"/>
            <a:ext cx="1691447" cy="16914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94" y="1479708"/>
            <a:ext cx="1652016" cy="165201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74" y="1549839"/>
            <a:ext cx="1581436" cy="158143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1" t="19022" r="14720" b="10400"/>
          <a:stretch/>
        </p:blipFill>
        <p:spPr>
          <a:xfrm>
            <a:off x="1083863" y="1695342"/>
            <a:ext cx="1361278" cy="126860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2" t="16356" r="17644" b="15734"/>
          <a:stretch/>
        </p:blipFill>
        <p:spPr>
          <a:xfrm>
            <a:off x="1145164" y="1612016"/>
            <a:ext cx="1248075" cy="131340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41" y="1585040"/>
            <a:ext cx="1473519" cy="147351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57" t="14645" b="12262"/>
          <a:stretch/>
        </p:blipFill>
        <p:spPr>
          <a:xfrm>
            <a:off x="1219814" y="1635872"/>
            <a:ext cx="1201264" cy="137185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17" y="1439379"/>
            <a:ext cx="1673637" cy="167363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" t="18146" r="2773" b="20959"/>
          <a:stretch/>
        </p:blipFill>
        <p:spPr>
          <a:xfrm>
            <a:off x="898975" y="1699339"/>
            <a:ext cx="1842942" cy="117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99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33333E-6 L 0.33268 -0.0451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28" y="-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6224 -0.0451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20" y="-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11111E-6 L 0.22813 0.1784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6" y="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32644 0.1652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15" y="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33333E-6 L 0.51211 0.1775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99" y="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07407E-6 L 0.62422 0.1773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11" y="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6 L 0.21523 0.4048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55" y="2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44444E-6 L 0.49414 0.38311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01" y="1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96296E-6 L 0.3375 0.4060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75" y="2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33333E-6 L 0.60534 0.44098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60" y="2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783EAF0-D213-48AF-B2D4-4BB69F58B803}"/>
</file>

<file path=customXml/itemProps2.xml><?xml version="1.0" encoding="utf-8"?>
<ds:datastoreItem xmlns:ds="http://schemas.openxmlformats.org/officeDocument/2006/customXml" ds:itemID="{41823758-C00C-4D11-A8EC-CE3B56AFAABC}"/>
</file>

<file path=customXml/itemProps3.xml><?xml version="1.0" encoding="utf-8"?>
<ds:datastoreItem xmlns:ds="http://schemas.openxmlformats.org/officeDocument/2006/customXml" ds:itemID="{E1C29146-1C45-445A-99CB-B4D6E9634849}"/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маркет</dc:creator>
  <cp:lastModifiedBy>маркет</cp:lastModifiedBy>
  <cp:revision>5</cp:revision>
  <dcterms:created xsi:type="dcterms:W3CDTF">2026-01-27T10:45:24Z</dcterms:created>
  <dcterms:modified xsi:type="dcterms:W3CDTF">2026-01-27T11:57:28Z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