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D46A8-5DEC-43B9-8300-8EB659231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D698BE-1CAC-4DAC-BC6D-0996CF9E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D21CBA-D3FF-4464-92E9-637BF08A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774D1-6EC8-43D2-8260-84303F1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5B6C5E-30D7-41ED-9875-DA629D08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8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6E65-5C9C-4DA9-8FB9-B69C0DF9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BD3F40-CB9D-451A-8695-EE2A8EB74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AE3715-965B-49A7-ABC5-D75C8C1D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1CFC8-2C85-49E0-8A37-CC41735A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C7E397-7201-44B0-BE41-8C9653AC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9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0D1EF96-AABF-4774-AAD4-082A7FA95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8A97BA-A166-4469-93AB-62AC1B9D5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858CAC-ADF1-4B27-851E-7C21087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FAFC06-2252-4415-BB47-9C504EC5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D2C9E-1C41-4B20-BBA6-E0579628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6D58-12CE-4C36-A3BE-F2160018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7FF64-F87F-4FC9-A6B3-02E56C24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2B273A-ADB9-43EE-A3EF-B6EDED58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A4E881-FDCD-4A9C-8FED-44F3D7B7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89123-7106-48B8-A4C0-1569643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5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9EED-7BCC-401B-8C25-975D604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DABC36-1ED2-490F-B87A-F838EB35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1CA4BF-D72F-4B0E-923A-CA5E70C4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F40335-51D4-49CD-8483-5C4CBC20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EC5748-E86D-45B0-B103-4AE7AF9A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79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FED30-464B-4CDB-831B-D3D97B88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126C2D-8E8A-4CDB-9BF1-96AA71EC2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032363-7E68-4064-9993-EA1668C91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3DDD00-C054-4D51-931A-E2BA4A07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EAAC54-DE15-4261-8A64-9FA65878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85E81D-E12C-4097-89E5-D2EE08B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6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EAD2-24EB-4BDA-82EC-595A689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1DFC11-82CB-4ECA-B11B-99776967E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D5A8F7-CEFC-45A3-9662-02D99B63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936034-7867-4825-BEA2-647240263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093A0F-08BA-4121-B441-A21DDC1FC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01B028E-7024-41CD-B90B-A8606E5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3D319AF-B3BD-4782-A423-8FEC4599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A9D54A3-83B0-4365-968C-A606630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8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47026-8A87-4C72-BA79-EACF415C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D3EFBA-4C9B-4BA4-BB7A-BB1DD8FF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D49862C-AA9F-4239-B3DD-4F1F3A3E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97E7CA-630B-4D0C-81A6-6F5D545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3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8047CE-43F8-4D4D-B72E-99403764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08B7C89-9A3C-4AAE-B6B9-E818428A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3A1359-27AA-4550-8C8E-A1845DE7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F26D-F028-436B-9275-008F0E2F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B4D5D2-34A5-4B36-977A-050BD710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61F2EC-799E-474C-A8C9-FFED9631C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033E11-890B-4D82-B97E-E4961AEB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26A1CE-E739-4A0F-8C07-743B9F1D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B9E030-6071-4EEC-B1C0-6CE364D3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2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7A127-44C1-47EF-8931-F79D2CA6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B625FD-EAB1-4C24-8235-44A45E80A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1B0FF6-7A4A-42A8-896F-842C1A04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E5AB09-B6ED-40B6-922E-637E434E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C4D93A-24C2-4F3A-B867-BA03198C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7CBE286-AACA-4198-84EB-A9B3378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6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AAC966-837A-4368-B4DE-AF8C92CF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C41B7-5B51-4E97-833C-CD2E50D4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F77B78-4356-4122-8B1F-1AB32225F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44F5-9EC0-4289-8C0F-E260ECA3CF7A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F1E2E1-A3CA-40EE-9E7A-8CD58CFD1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DBE22C-3750-4DAA-98EE-598087E24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1F07-A48B-417D-A0D4-434290361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0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7BA01D-D518-4CA7-9390-BA5EB34CB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832287-8EA8-421A-A586-FCBCE65E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93508" y="1468594"/>
            <a:ext cx="9913530" cy="3476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2895F-1161-48CD-B48F-CCA31F4E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58" y="3476079"/>
            <a:ext cx="3158002" cy="3158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E57E1-2D80-4BAF-A58D-E754F1636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799" y="3639679"/>
            <a:ext cx="1129858" cy="1129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C3888C-0C24-4B1F-8DFE-C9E341CE3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926" y="3731480"/>
            <a:ext cx="1129858" cy="11252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499601-7C7A-43A7-B178-DA09DC91C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064" y="3690925"/>
            <a:ext cx="1140831" cy="11361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ED8A12-473B-41C9-908A-F0471C5AB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18" y="3685434"/>
            <a:ext cx="1134076" cy="11294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A9AA6-24C7-4397-85D1-4A3ED4CA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883" y="3701965"/>
            <a:ext cx="1140831" cy="11361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7C2E3F-6945-42AF-A831-8E3E82ED6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640" y="2611269"/>
            <a:ext cx="1594134" cy="17539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0A6904-8DB3-4B0B-949E-75EC8DF90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351" y="2676923"/>
            <a:ext cx="1571231" cy="1728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36B813-895C-4A68-893E-8BA2FF43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557" y="2676923"/>
            <a:ext cx="1562538" cy="17191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84FFE0-A738-4B84-BA9E-1F45DDB72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939" y="2622465"/>
            <a:ext cx="1594180" cy="17539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C4699D-8BED-43D3-A6E8-BA1738C34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810" y="2594515"/>
            <a:ext cx="1622693" cy="1785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CA0EE4-B658-452E-B37F-8B38E1A98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898" y="3461183"/>
            <a:ext cx="1224219" cy="14193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F59D98-2E09-49C0-9AD5-8915BD493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411" y="3473766"/>
            <a:ext cx="1288919" cy="14475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E0E1E8-AED8-4D3D-A762-B2590448D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2221" y="3481833"/>
            <a:ext cx="1170069" cy="14011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4BB4DD-4984-495D-B683-01A8C2B882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391" y="3491659"/>
            <a:ext cx="1330462" cy="13977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8A1508-3818-480D-B1FA-B6B84A8A94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450" y="3473766"/>
            <a:ext cx="1271558" cy="14397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2C1FAA-9D21-4139-A1AB-92E2403221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3358" y="2832968"/>
            <a:ext cx="1879123" cy="1879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2EBD2-2592-4B77-BDD0-D99BFD2045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550" r="18367" b="8309"/>
          <a:stretch/>
        </p:blipFill>
        <p:spPr>
          <a:xfrm>
            <a:off x="189664" y="2139067"/>
            <a:ext cx="1559149" cy="24234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D24B0B-79F9-4F6E-8BE3-B032AB9F1E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68" y="2098429"/>
            <a:ext cx="2006587" cy="2324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414459-18FC-45B9-A1CE-0C89C81084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19" y="5673014"/>
            <a:ext cx="1133954" cy="11339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D62FF46-40BF-4B76-A1F3-65EED587DC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94279" y="-764499"/>
            <a:ext cx="5043127" cy="50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17 L 0.04284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763 -0.0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0439 L 0.1431 0.0013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472 -0.0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88 0.00277 L 0.23854 0.00277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-0.03704 L 0.35039 -0.0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0439 L 0.34778 0.00138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227 L 0.24857 -0.02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78 0.00439 L 0.45937 0.00439 " pathEditMode="relative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12982 -0.011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4076 0.0090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8268 -0.043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162 L 0.16315 0.003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094 -0.0166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15 0.00371 L 0.25378 0.0083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05602 L 0.35599 -0.0284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78 0.00834 L 0.34974 0.0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4479 -0.022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74 0.00949 L 0.47044 0.0094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921 L 0.13776 -0.0344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589FBC-0B3B-420E-A65A-412B08B0603A}"/>
</file>

<file path=customXml/itemProps2.xml><?xml version="1.0" encoding="utf-8"?>
<ds:datastoreItem xmlns:ds="http://schemas.openxmlformats.org/officeDocument/2006/customXml" ds:itemID="{C4EDAC83-6054-420A-9C89-A340D6F02C80}"/>
</file>

<file path=customXml/itemProps3.xml><?xml version="1.0" encoding="utf-8"?>
<ds:datastoreItem xmlns:ds="http://schemas.openxmlformats.org/officeDocument/2006/customXml" ds:itemID="{99DDDED3-29B5-467D-BA1D-D57646A54AC5}"/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24</cp:revision>
  <dcterms:created xsi:type="dcterms:W3CDTF">2026-01-24T09:22:21Z</dcterms:created>
  <dcterms:modified xsi:type="dcterms:W3CDTF">2026-01-27T08:54:37Z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