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43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D46A8-5DEC-43B9-8300-8EB659231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ED698BE-1CAC-4DAC-BC6D-0996CF9E6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D21CBA-D3FF-4464-92E9-637BF08A1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44F5-9EC0-4289-8C0F-E260ECA3CF7A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C774D1-6EC8-43D2-8260-84303F1F8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65B6C5E-30D7-41ED-9875-DA629D08B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1F07-A48B-417D-A0D4-4342903612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9084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F6E65-5C9C-4DA9-8FB9-B69C0DF93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ABD3F40-CB9D-451A-8695-EE2A8EB741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0AE3715-965B-49A7-ABC5-D75C8C1DD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44F5-9EC0-4289-8C0F-E260ECA3CF7A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4B1CFC8-2C85-49E0-8A37-CC41735A7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C7E397-7201-44B0-BE41-8C9653AC0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1F07-A48B-417D-A0D4-4342903612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2906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0D1EF96-AABF-4774-AAD4-082A7FA95B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98A97BA-A166-4469-93AB-62AC1B9D51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B858CAC-ADF1-4B27-851E-7C210872F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44F5-9EC0-4289-8C0F-E260ECA3CF7A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8FAFC06-2252-4415-BB47-9C504EC55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6D2C9E-1C41-4B20-BBA6-E05796281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1F07-A48B-417D-A0D4-4342903612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8972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F06D58-12CE-4C36-A3BE-F21600181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7A7FF64-F87F-4FC9-A6B3-02E56C248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52B273A-ADB9-43EE-A3EF-B6EDED582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44F5-9EC0-4289-8C0F-E260ECA3CF7A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6A4E881-FDCD-4A9C-8FED-44F3D7B7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F89123-7106-48B8-A4C0-15696435B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1F07-A48B-417D-A0D4-4342903612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154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0B9EED-7BCC-401B-8C25-975D604F6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0DABC36-1ED2-490F-B87A-F838EB35F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E1CA4BF-D72F-4B0E-923A-CA5E70C42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44F5-9EC0-4289-8C0F-E260ECA3CF7A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F40335-51D4-49CD-8483-5C4CBC20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EC5748-E86D-45B0-B103-4AE7AF9A1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1F07-A48B-417D-A0D4-4342903612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8798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8FED30-464B-4CDB-831B-D3D97B883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C126C2D-8E8A-4CDB-9BF1-96AA71EC2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B032363-7E68-4064-9993-EA1668C91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F3DDD00-C054-4D51-931A-E2BA4A079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44F5-9EC0-4289-8C0F-E260ECA3CF7A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4EAAC54-DE15-4261-8A64-9FA658786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B85E81D-E12C-4097-89E5-D2EE08BF1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1F07-A48B-417D-A0D4-4342903612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8671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8EAD2-24EB-4BDA-82EC-595A689A5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01DFC11-82CB-4ECA-B11B-99776967E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0D5A8F7-CEFC-45A3-9662-02D99B632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E936034-7867-4825-BEA2-6472402630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C093A0F-08BA-4121-B441-A21DDC1FC2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01B028E-7024-41CD-B90B-A8606E530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44F5-9EC0-4289-8C0F-E260ECA3CF7A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3D319AF-B3BD-4782-A423-8FEC45996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A9D54A3-83B0-4365-968C-A60663087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1F07-A48B-417D-A0D4-4342903612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984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47026-8A87-4C72-BA79-EACF415C3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D3EFBA-4C9B-4BA4-BB7A-BB1DD8FFB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44F5-9EC0-4289-8C0F-E260ECA3CF7A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D49862C-AA9F-4239-B3DD-4F1F3A3EB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D97E7CA-630B-4D0C-81A6-6F5D54557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1F07-A48B-417D-A0D4-4342903612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8396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AB8047CE-43F8-4D4D-B72E-99403764E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44F5-9EC0-4289-8C0F-E260ECA3CF7A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08B7C89-9A3C-4AAE-B6B9-E818428A1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43A1359-27AA-4550-8C8E-A1845DE7A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1F07-A48B-417D-A0D4-4342903612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6955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5F26D-F028-436B-9275-008F0E2F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CB4D5D2-34A5-4B36-977A-050BD710A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61F2EC-799E-474C-A8C9-FFED9631C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8033E11-890B-4D82-B97E-E4961AEBD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44F5-9EC0-4289-8C0F-E260ECA3CF7A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126A1CE-E739-4A0F-8C07-743B9F1DD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AB9E030-6071-4EEC-B1C0-6CE364D35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1F07-A48B-417D-A0D4-4342903612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6820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17A127-44C1-47EF-8931-F79D2CA63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BB625FD-EAB1-4C24-8235-44A45E80AC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01B0FF6-7A4A-42A8-896F-842C1A04F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8E5AB09-B6ED-40B6-922E-637E434E6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44F5-9EC0-4289-8C0F-E260ECA3CF7A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C4D93A-24C2-4F3A-B867-BA03198C9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7CBE286-AACA-4198-84EB-A9B3378C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1F07-A48B-417D-A0D4-4342903612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4699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AAAC966-837A-4368-B4DE-AF8C92CF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75C41B7-5B51-4E97-833C-CD2E50D48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AF77B78-4356-4122-8B1F-1AB32225FE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044F5-9EC0-4289-8C0F-E260ECA3CF7A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2F1E2E1-A3CA-40EE-9E7A-8CD58CFD1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7DBE22C-3750-4DAA-98EE-598087E24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81F07-A48B-417D-A0D4-4342903612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502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7BA01D-D518-4CA7-9390-BA5EB34CB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832287-8EA8-421A-A586-FCBCE65E855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93508" y="1468594"/>
            <a:ext cx="9913530" cy="347607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C2895F-1161-48CD-B48F-CCA31F4EC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4358" y="3476079"/>
            <a:ext cx="3158002" cy="315800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DE57E1-2D80-4BAF-A58D-E754F1636D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4799" y="3639679"/>
            <a:ext cx="1129858" cy="112985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BC3888C-0C24-4B1F-8DFE-C9E341CE3F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1926" y="3731480"/>
            <a:ext cx="1129858" cy="112520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A499601-7C7A-43A7-B178-DA09DC91C4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0064" y="3690925"/>
            <a:ext cx="1140831" cy="113613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2ED8A12-473B-41C9-908A-F0471C5ABD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4218" y="3685434"/>
            <a:ext cx="1134076" cy="112940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93A9AA6-24C7-4397-85D1-4A3ED4CA40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9883" y="3701965"/>
            <a:ext cx="1140831" cy="113613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47C2E3F-6945-42AF-A831-8E3E82ED69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9640" y="2611269"/>
            <a:ext cx="1594134" cy="175394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0A6904-8DB3-4B0B-949E-75EC8DF90C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4351" y="2676923"/>
            <a:ext cx="1571231" cy="172874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836B813-895C-4A68-893E-8BA2FF438D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4557" y="2676923"/>
            <a:ext cx="1562538" cy="171918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484FFE0-A738-4B84-BA9E-1F45DDB722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7939" y="2622465"/>
            <a:ext cx="1594180" cy="175399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6C4699D-8BED-43D3-A6E8-BA1738C34F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4810" y="2594515"/>
            <a:ext cx="1622693" cy="178536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2CA0EE4-B658-452E-B37F-8B38E1A984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2898" y="3461183"/>
            <a:ext cx="1224219" cy="141931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9F59D98-2E09-49C0-9AD5-8915BD4935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2411" y="3473766"/>
            <a:ext cx="1288919" cy="144755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7E0E1E8-AED8-4D3D-A762-B2590448D5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22221" y="3481833"/>
            <a:ext cx="1170069" cy="140119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C4BB4DD-4984-495D-B683-01A8C2B8820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75391" y="3491659"/>
            <a:ext cx="1330462" cy="139770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88A1508-3818-480D-B1FA-B6B84A8A945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12450" y="3473766"/>
            <a:ext cx="1271558" cy="143978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62C1FAA-9D21-4139-A1AB-92E2403221E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73358" y="2832968"/>
            <a:ext cx="1879123" cy="18791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42EBD2-2592-4B77-BDD0-D99BFD204593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" t="550" r="18367" b="8309"/>
          <a:stretch/>
        </p:blipFill>
        <p:spPr>
          <a:xfrm>
            <a:off x="189664" y="2139067"/>
            <a:ext cx="1559149" cy="242341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AD24B0B-79F9-4F6E-8BE3-B032AB9F1E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768" y="2098429"/>
            <a:ext cx="2006587" cy="232409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7414459-18FC-45B9-A1CE-0C89C810849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419" y="5673014"/>
            <a:ext cx="1133954" cy="113395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D62FF46-40BF-4B76-A1F3-65EED587DCD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294279" y="-764499"/>
            <a:ext cx="5043127" cy="504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8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717 L 0.04284 0.00439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5763 -0.034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15" y="-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87 0.00439 L 0.1431 0.00138 " pathEditMode="relative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46472 -0.0247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29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88 0.00277 L 0.23854 0.00277 " pathEditMode="relative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99 -0.03704 L 0.35039 -0.012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27 0.00439 L 0.34778 0.00138 " pathEditMode="relative" ptsTypes="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-0.01227 L 0.24857 -0.0247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1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778 0.00439 L 0.45937 0.00439 " pathEditMode="relative" ptsTypes="AA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33333E-6 L 0.12982 -0.0115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4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04076 0.0090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58268 -0.0432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28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-0.00162 L 0.16315 0.0037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4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46094 -0.01666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47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315 0.00371 L 0.25378 0.00834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3 0.05602 L 0.35599 -0.02847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61" y="-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378 0.00834 L 0.34974 0.00949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24479 -0.02292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-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974 0.00949 L 0.47044 0.00949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1921 L 0.13776 -0.03449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82EF9ED-A187-4196-B7C0-539B33833BA9}"/>
</file>

<file path=customXml/itemProps2.xml><?xml version="1.0" encoding="utf-8"?>
<ds:datastoreItem xmlns:ds="http://schemas.openxmlformats.org/officeDocument/2006/customXml" ds:itemID="{E1A552A7-9D9E-4191-B623-E9F8EA993B9E}"/>
</file>

<file path=customXml/itemProps3.xml><?xml version="1.0" encoding="utf-8"?>
<ds:datastoreItem xmlns:ds="http://schemas.openxmlformats.org/officeDocument/2006/customXml" ds:itemID="{53E11283-464F-4A8C-9629-4A36344DD9B3}"/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Юлія Миколюк</dc:creator>
  <cp:lastModifiedBy>Юлія Миколюк</cp:lastModifiedBy>
  <cp:revision>24</cp:revision>
  <dcterms:created xsi:type="dcterms:W3CDTF">2026-01-24T09:22:21Z</dcterms:created>
  <dcterms:modified xsi:type="dcterms:W3CDTF">2026-01-27T08:54:37Z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