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9" r:id="rId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EF9232-C456-EC9D-E835-33539A11F8B1}" v="4" dt="2026-02-01T21:01:26.2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/>
    <p:restoredTop sz="94634"/>
  </p:normalViewPr>
  <p:slideViewPr>
    <p:cSldViewPr snapToGrid="0">
      <p:cViewPr varScale="1">
        <p:scale>
          <a:sx n="100" d="100"/>
          <a:sy n="100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0CEF9232-C456-EC9D-E835-33539A11F8B1}"/>
    <pc:docChg chg="modSld">
      <pc:chgData name="somovaasya3" userId="S::somovaasya3_gmail.com#ext#@slideedu.onmicrosoft.com::05b36399-d501-4a7b-87fd-615099445ab5" providerId="AD" clId="Web-{0CEF9232-C456-EC9D-E835-33539A11F8B1}" dt="2026-02-01T21:01:26.289" v="3" actId="1076"/>
      <pc:docMkLst>
        <pc:docMk/>
      </pc:docMkLst>
      <pc:sldChg chg="modSp">
        <pc:chgData name="somovaasya3" userId="S::somovaasya3_gmail.com#ext#@slideedu.onmicrosoft.com::05b36399-d501-4a7b-87fd-615099445ab5" providerId="AD" clId="Web-{0CEF9232-C456-EC9D-E835-33539A11F8B1}" dt="2026-02-01T21:01:26.289" v="3" actId="1076"/>
        <pc:sldMkLst>
          <pc:docMk/>
          <pc:sldMk cId="531541092" sldId="259"/>
        </pc:sldMkLst>
        <pc:picChg chg="mod">
          <ac:chgData name="somovaasya3" userId="S::somovaasya3_gmail.com#ext#@slideedu.onmicrosoft.com::05b36399-d501-4a7b-87fd-615099445ab5" providerId="AD" clId="Web-{0CEF9232-C456-EC9D-E835-33539A11F8B1}" dt="2026-02-01T21:01:26.289" v="3" actId="1076"/>
          <ac:picMkLst>
            <pc:docMk/>
            <pc:sldMk cId="531541092" sldId="259"/>
            <ac:picMk id="43" creationId="{4BD9487A-4F84-598E-80A3-01A7383B614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E0FB97-7751-573A-2CA8-F8DE90489B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50DF70-E1EA-BF41-D1C3-CF3B6C3DF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523DF4-2B0D-F1EC-3099-08976D167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B9E-18B3-9847-9FFD-E204CF85009F}" type="datetimeFigureOut">
              <a:rPr lang="ru-UA" smtClean="0"/>
              <a:t>02/01/2026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1E8AC5-699E-3E3F-7EA2-2DB9B0A0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921115-C18E-D117-D35D-120C4A229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AB7E-6CBB-F941-8563-3B62C5178C8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41647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9AF780-377A-1EB6-0C7A-DEA91990E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02D38B4-72AB-E83D-BFA7-996C9C91B5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557CF-8D39-47CA-9A98-DB7D454C0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B9E-18B3-9847-9FFD-E204CF85009F}" type="datetimeFigureOut">
              <a:rPr lang="ru-UA" smtClean="0"/>
              <a:t>02/01/2026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1E08AB-DB1D-9909-D734-36E69AB6F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A002FF-066F-AE24-657C-F00685982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AB7E-6CBB-F941-8563-3B62C5178C8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33783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8614ECF-BE48-F79E-4A04-3244D0FBE8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F0EFAB-5ADA-B128-49EF-545A487E20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AE327-915D-7E3E-B963-AFEEC9F5B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B9E-18B3-9847-9FFD-E204CF85009F}" type="datetimeFigureOut">
              <a:rPr lang="ru-UA" smtClean="0"/>
              <a:t>02/01/2026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BD9011-44E5-B43A-37C0-87FF12170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39CFC5-C387-7F74-D67C-0D2849C26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AB7E-6CBB-F941-8563-3B62C5178C8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28401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ABA494-5C89-8005-1F62-9E3A75EF9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44912E-1F88-C329-DE6F-FC4EAADAC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4EADBC-5606-7005-B4B9-81BA2B5CA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B9E-18B3-9847-9FFD-E204CF85009F}" type="datetimeFigureOut">
              <a:rPr lang="ru-UA" smtClean="0"/>
              <a:t>02/01/2026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DD30FC-453F-5C3C-9F23-4C11F0749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5EB833-9E89-2E61-1F9A-DC61CBA4B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AB7E-6CBB-F941-8563-3B62C5178C8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0060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E8C2C8-1981-F1C1-FB8E-0E75B27A2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571490-E3F9-9684-04F8-839A6331B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FB7D4A-6191-CC99-B1E4-90E2524E7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B9E-18B3-9847-9FFD-E204CF85009F}" type="datetimeFigureOut">
              <a:rPr lang="ru-UA" smtClean="0"/>
              <a:t>02/01/2026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2C6560-2B58-595A-09D3-437E76C69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989C33-3118-24CE-BD19-574709ECE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AB7E-6CBB-F941-8563-3B62C5178C8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351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0FF413-EB1A-0F08-17FF-FE54F129E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A01050-668C-ECF0-FEAE-2FDFB81BDC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1699B9-80AB-6479-6649-17E1A50B9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2F098-9F36-108F-1768-09EBA2F73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B9E-18B3-9847-9FFD-E204CF85009F}" type="datetimeFigureOut">
              <a:rPr lang="ru-UA" smtClean="0"/>
              <a:t>02/01/2026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34DC82-BA91-CE2C-37BC-3E365E5A6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ED2792-FB20-B0E6-526A-6A92A4C2F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AB7E-6CBB-F941-8563-3B62C5178C8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174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19CA54-551A-30E0-738A-644CA3BB3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A88A34-BA39-B83E-B0AE-D30CCED38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3E56A6-7BD7-B0CA-60AF-0721A7B39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2C7DE4F-A308-6673-1A80-C377A8409A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3508EE-AC51-9B80-1C32-AD02331A9B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37FD4B2-DF97-E036-11C9-40DD68801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B9E-18B3-9847-9FFD-E204CF85009F}" type="datetimeFigureOut">
              <a:rPr lang="ru-UA" smtClean="0"/>
              <a:t>02/01/2026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F42BB85-1743-DEC7-0CB4-6E88D3766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EDB69B5-B83B-B8E7-8E4D-8C2A7DB56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AB7E-6CBB-F941-8563-3B62C5178C8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2095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EA7C9B-27E1-4FE1-E0DD-0D1F8116D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D1EB5F0-2D37-D7A5-EDC3-C57004A0B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B9E-18B3-9847-9FFD-E204CF85009F}" type="datetimeFigureOut">
              <a:rPr lang="ru-UA" smtClean="0"/>
              <a:t>02/01/2026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6C6860-BB1F-99A5-824F-4684A4CD1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E221BA9-9D49-3B0E-FBFA-07CE7361B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AB7E-6CBB-F941-8563-3B62C5178C8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8375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C3F43F2-8684-04DC-E3D4-F9C5F71E6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B9E-18B3-9847-9FFD-E204CF85009F}" type="datetimeFigureOut">
              <a:rPr lang="ru-UA" smtClean="0"/>
              <a:t>02/01/2026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A0C165A-0736-4788-7C77-7799BA35D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7F9D155-CDCB-1810-0038-A158F9AA7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AB7E-6CBB-F941-8563-3B62C5178C8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6653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3C1EED-1E6F-1E70-4F70-BBEE4196B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F8E9A2-7C08-DFA9-F09D-F1529AA68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B14B84-9917-78CE-E077-402CE5F1E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364065-0CE8-C669-7829-613D85A6A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B9E-18B3-9847-9FFD-E204CF85009F}" type="datetimeFigureOut">
              <a:rPr lang="ru-UA" smtClean="0"/>
              <a:t>02/01/2026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C3B695-8DD6-4D43-FD60-D9E35DB06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A23A9A-9C91-36ED-03B0-258688265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AB7E-6CBB-F941-8563-3B62C5178C8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27541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75B9C-EDEE-9BC2-72A0-8B4CFCD6D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9E09FED-601A-850B-38E0-98D5480E87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B906010-C584-CF2E-3E9F-114259966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C2A31D7-B8AB-F6AB-88C0-BCB8138AE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B9E-18B3-9847-9FFD-E204CF85009F}" type="datetimeFigureOut">
              <a:rPr lang="ru-UA" smtClean="0"/>
              <a:t>02/01/2026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713478-AFF4-8ECF-8AB2-8B6C81BA2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A44E02-5DA9-F79F-F297-9C8F5EEF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AB7E-6CBB-F941-8563-3B62C5178C8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1385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D5B51E-F865-2CA4-02BF-940C7F592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4D171C-30E7-A87E-B826-FC779B431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B1BEEC-06C2-C0B9-A3C1-EBB21DFF08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B37B9E-18B3-9847-9FFD-E204CF85009F}" type="datetimeFigureOut">
              <a:rPr lang="ru-UA" smtClean="0"/>
              <a:t>02/01/2026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E065BD-69C8-C0F5-7282-49E7E2C47A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136DB3-583B-2C58-43BD-3EE55EB77F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4AAB7E-6CBB-F941-8563-3B62C5178C8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4459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BFB80-8303-AD32-102D-7D981339F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BD9487A-4F84-598E-80A3-01A7383B6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-256233" y="-283897"/>
            <a:ext cx="12572394" cy="7229494"/>
          </a:xfrm>
          <a:prstGeom prst="rect">
            <a:avLst/>
          </a:prstGeom>
        </p:spPr>
      </p:pic>
      <p:sp>
        <p:nvSpPr>
          <p:cNvPr id="45" name="3">
            <a:extLst>
              <a:ext uri="{FF2B5EF4-FFF2-40B4-BE49-F238E27FC236}">
                <a16:creationId xmlns:a16="http://schemas.microsoft.com/office/drawing/2014/main" id="{BFCEAA4D-33D8-C8D8-4BCF-E36511675872}"/>
              </a:ext>
            </a:extLst>
          </p:cNvPr>
          <p:cNvSpPr/>
          <p:nvPr/>
        </p:nvSpPr>
        <p:spPr>
          <a:xfrm>
            <a:off x="1465943" y="2540791"/>
            <a:ext cx="8011886" cy="3406505"/>
          </a:xfrm>
          <a:custGeom>
            <a:avLst/>
            <a:gdLst>
              <a:gd name="connsiteX0" fmla="*/ 0 w 1044000"/>
              <a:gd name="connsiteY0" fmla="*/ 174003 h 1045720"/>
              <a:gd name="connsiteX1" fmla="*/ 174003 w 1044000"/>
              <a:gd name="connsiteY1" fmla="*/ 0 h 1045720"/>
              <a:gd name="connsiteX2" fmla="*/ 528960 w 1044000"/>
              <a:gd name="connsiteY2" fmla="*/ 0 h 1045720"/>
              <a:gd name="connsiteX3" fmla="*/ 869997 w 1044000"/>
              <a:gd name="connsiteY3" fmla="*/ 0 h 1045720"/>
              <a:gd name="connsiteX4" fmla="*/ 1044000 w 1044000"/>
              <a:gd name="connsiteY4" fmla="*/ 174003 h 1045720"/>
              <a:gd name="connsiteX5" fmla="*/ 1044000 w 1044000"/>
              <a:gd name="connsiteY5" fmla="*/ 508906 h 1045720"/>
              <a:gd name="connsiteX6" fmla="*/ 1044000 w 1044000"/>
              <a:gd name="connsiteY6" fmla="*/ 871717 h 1045720"/>
              <a:gd name="connsiteX7" fmla="*/ 869997 w 1044000"/>
              <a:gd name="connsiteY7" fmla="*/ 1045720 h 1045720"/>
              <a:gd name="connsiteX8" fmla="*/ 515040 w 1044000"/>
              <a:gd name="connsiteY8" fmla="*/ 1045720 h 1045720"/>
              <a:gd name="connsiteX9" fmla="*/ 174003 w 1044000"/>
              <a:gd name="connsiteY9" fmla="*/ 1045720 h 1045720"/>
              <a:gd name="connsiteX10" fmla="*/ 0 w 1044000"/>
              <a:gd name="connsiteY10" fmla="*/ 871717 h 1045720"/>
              <a:gd name="connsiteX11" fmla="*/ 0 w 1044000"/>
              <a:gd name="connsiteY11" fmla="*/ 515883 h 1045720"/>
              <a:gd name="connsiteX12" fmla="*/ 0 w 1044000"/>
              <a:gd name="connsiteY12" fmla="*/ 174003 h 10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44000" h="1045720" fill="none" extrusionOk="0">
                <a:moveTo>
                  <a:pt x="0" y="174003"/>
                </a:moveTo>
                <a:cubicBezTo>
                  <a:pt x="-10010" y="79548"/>
                  <a:pt x="58445" y="-13426"/>
                  <a:pt x="174003" y="0"/>
                </a:cubicBezTo>
                <a:cubicBezTo>
                  <a:pt x="284564" y="-25067"/>
                  <a:pt x="360076" y="1143"/>
                  <a:pt x="528960" y="0"/>
                </a:cubicBezTo>
                <a:cubicBezTo>
                  <a:pt x="697844" y="-1143"/>
                  <a:pt x="787378" y="15209"/>
                  <a:pt x="869997" y="0"/>
                </a:cubicBezTo>
                <a:cubicBezTo>
                  <a:pt x="955697" y="18594"/>
                  <a:pt x="1063607" y="92473"/>
                  <a:pt x="1044000" y="174003"/>
                </a:cubicBezTo>
                <a:cubicBezTo>
                  <a:pt x="1065263" y="335048"/>
                  <a:pt x="1031051" y="382995"/>
                  <a:pt x="1044000" y="508906"/>
                </a:cubicBezTo>
                <a:cubicBezTo>
                  <a:pt x="1056949" y="634817"/>
                  <a:pt x="1028094" y="730118"/>
                  <a:pt x="1044000" y="871717"/>
                </a:cubicBezTo>
                <a:cubicBezTo>
                  <a:pt x="1049741" y="979183"/>
                  <a:pt x="960578" y="1048630"/>
                  <a:pt x="869997" y="1045720"/>
                </a:cubicBezTo>
                <a:cubicBezTo>
                  <a:pt x="798349" y="1080916"/>
                  <a:pt x="644701" y="1033277"/>
                  <a:pt x="515040" y="1045720"/>
                </a:cubicBezTo>
                <a:cubicBezTo>
                  <a:pt x="385379" y="1058163"/>
                  <a:pt x="265868" y="1009148"/>
                  <a:pt x="174003" y="1045720"/>
                </a:cubicBezTo>
                <a:cubicBezTo>
                  <a:pt x="73669" y="1054223"/>
                  <a:pt x="-7574" y="957767"/>
                  <a:pt x="0" y="871717"/>
                </a:cubicBezTo>
                <a:cubicBezTo>
                  <a:pt x="-2525" y="698436"/>
                  <a:pt x="40268" y="592850"/>
                  <a:pt x="0" y="515883"/>
                </a:cubicBezTo>
                <a:cubicBezTo>
                  <a:pt x="-40268" y="438916"/>
                  <a:pt x="9757" y="278332"/>
                  <a:pt x="0" y="174003"/>
                </a:cubicBezTo>
                <a:close/>
              </a:path>
              <a:path w="1044000" h="1045720" stroke="0" extrusionOk="0">
                <a:moveTo>
                  <a:pt x="0" y="174003"/>
                </a:moveTo>
                <a:cubicBezTo>
                  <a:pt x="-14919" y="68702"/>
                  <a:pt x="54541" y="8769"/>
                  <a:pt x="174003" y="0"/>
                </a:cubicBezTo>
                <a:cubicBezTo>
                  <a:pt x="352458" y="-17265"/>
                  <a:pt x="380694" y="26320"/>
                  <a:pt x="535920" y="0"/>
                </a:cubicBezTo>
                <a:cubicBezTo>
                  <a:pt x="691146" y="-26320"/>
                  <a:pt x="772440" y="1005"/>
                  <a:pt x="869997" y="0"/>
                </a:cubicBezTo>
                <a:cubicBezTo>
                  <a:pt x="959976" y="-3348"/>
                  <a:pt x="1059511" y="85315"/>
                  <a:pt x="1044000" y="174003"/>
                </a:cubicBezTo>
                <a:cubicBezTo>
                  <a:pt x="1081762" y="311134"/>
                  <a:pt x="1004747" y="346423"/>
                  <a:pt x="1044000" y="508906"/>
                </a:cubicBezTo>
                <a:cubicBezTo>
                  <a:pt x="1083253" y="671389"/>
                  <a:pt x="1010796" y="762628"/>
                  <a:pt x="1044000" y="871717"/>
                </a:cubicBezTo>
                <a:cubicBezTo>
                  <a:pt x="1041620" y="945120"/>
                  <a:pt x="959984" y="1054214"/>
                  <a:pt x="869997" y="1045720"/>
                </a:cubicBezTo>
                <a:cubicBezTo>
                  <a:pt x="754177" y="1077419"/>
                  <a:pt x="682574" y="1025411"/>
                  <a:pt x="535920" y="1045720"/>
                </a:cubicBezTo>
                <a:cubicBezTo>
                  <a:pt x="389266" y="1066029"/>
                  <a:pt x="275396" y="1033657"/>
                  <a:pt x="174003" y="1045720"/>
                </a:cubicBezTo>
                <a:cubicBezTo>
                  <a:pt x="91224" y="1065547"/>
                  <a:pt x="740" y="975481"/>
                  <a:pt x="0" y="871717"/>
                </a:cubicBezTo>
                <a:cubicBezTo>
                  <a:pt x="-33358" y="735829"/>
                  <a:pt x="19035" y="657309"/>
                  <a:pt x="0" y="543791"/>
                </a:cubicBezTo>
                <a:cubicBezTo>
                  <a:pt x="-19035" y="430273"/>
                  <a:pt x="30495" y="266112"/>
                  <a:pt x="0" y="174003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>
            <a:glow rad="127000">
              <a:schemeClr val="bg1">
                <a:alpha val="55000"/>
              </a:schemeClr>
            </a:glo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b="1" strike="sngStrike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5C6C347F-A5D6-22A8-7B7B-D984763C999C}"/>
              </a:ext>
            </a:extLst>
          </p:cNvPr>
          <p:cNvGrpSpPr/>
          <p:nvPr/>
        </p:nvGrpSpPr>
        <p:grpSpPr>
          <a:xfrm>
            <a:off x="1834157" y="4258789"/>
            <a:ext cx="1896171" cy="1323569"/>
            <a:chOff x="6686213" y="2191592"/>
            <a:chExt cx="1896171" cy="1323569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AD45F882-B9FE-DD40-BB1B-3A54E7693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73" r="31824" b="73196"/>
            <a:stretch>
              <a:fillRect/>
            </a:stretch>
          </p:blipFill>
          <p:spPr>
            <a:xfrm>
              <a:off x="7015518" y="2191592"/>
              <a:ext cx="1197204" cy="123614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CF52D94-D8BA-E269-2B77-8A672253421F}"/>
                </a:ext>
              </a:extLst>
            </p:cNvPr>
            <p:cNvSpPr txBox="1"/>
            <p:nvPr/>
          </p:nvSpPr>
          <p:spPr>
            <a:xfrm>
              <a:off x="6686213" y="2519739"/>
              <a:ext cx="1896171" cy="995422"/>
            </a:xfrm>
            <a:prstGeom prst="ellipse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uk-UA" sz="4000" dirty="0">
                  <a:solidFill>
                    <a:schemeClr val="bg1"/>
                  </a:solidFill>
                  <a:effectLst>
                    <a:glow rad="101600">
                      <a:schemeClr val="tx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ПУХ</a:t>
              </a:r>
              <a:endParaRPr lang="ru-UA" sz="4000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9" name="3">
            <a:extLst>
              <a:ext uri="{FF2B5EF4-FFF2-40B4-BE49-F238E27FC236}">
                <a16:creationId xmlns:a16="http://schemas.microsoft.com/office/drawing/2014/main" id="{53A50251-0E2E-D00A-2EAA-58B8FDDBE974}"/>
              </a:ext>
            </a:extLst>
          </p:cNvPr>
          <p:cNvSpPr/>
          <p:nvPr/>
        </p:nvSpPr>
        <p:spPr>
          <a:xfrm>
            <a:off x="1894446" y="615190"/>
            <a:ext cx="6969696" cy="1503309"/>
          </a:xfrm>
          <a:custGeom>
            <a:avLst/>
            <a:gdLst>
              <a:gd name="connsiteX0" fmla="*/ 0 w 1044000"/>
              <a:gd name="connsiteY0" fmla="*/ 174003 h 1045720"/>
              <a:gd name="connsiteX1" fmla="*/ 174003 w 1044000"/>
              <a:gd name="connsiteY1" fmla="*/ 0 h 1045720"/>
              <a:gd name="connsiteX2" fmla="*/ 528960 w 1044000"/>
              <a:gd name="connsiteY2" fmla="*/ 0 h 1045720"/>
              <a:gd name="connsiteX3" fmla="*/ 869997 w 1044000"/>
              <a:gd name="connsiteY3" fmla="*/ 0 h 1045720"/>
              <a:gd name="connsiteX4" fmla="*/ 1044000 w 1044000"/>
              <a:gd name="connsiteY4" fmla="*/ 174003 h 1045720"/>
              <a:gd name="connsiteX5" fmla="*/ 1044000 w 1044000"/>
              <a:gd name="connsiteY5" fmla="*/ 508906 h 1045720"/>
              <a:gd name="connsiteX6" fmla="*/ 1044000 w 1044000"/>
              <a:gd name="connsiteY6" fmla="*/ 871717 h 1045720"/>
              <a:gd name="connsiteX7" fmla="*/ 869997 w 1044000"/>
              <a:gd name="connsiteY7" fmla="*/ 1045720 h 1045720"/>
              <a:gd name="connsiteX8" fmla="*/ 515040 w 1044000"/>
              <a:gd name="connsiteY8" fmla="*/ 1045720 h 1045720"/>
              <a:gd name="connsiteX9" fmla="*/ 174003 w 1044000"/>
              <a:gd name="connsiteY9" fmla="*/ 1045720 h 1045720"/>
              <a:gd name="connsiteX10" fmla="*/ 0 w 1044000"/>
              <a:gd name="connsiteY10" fmla="*/ 871717 h 1045720"/>
              <a:gd name="connsiteX11" fmla="*/ 0 w 1044000"/>
              <a:gd name="connsiteY11" fmla="*/ 515883 h 1045720"/>
              <a:gd name="connsiteX12" fmla="*/ 0 w 1044000"/>
              <a:gd name="connsiteY12" fmla="*/ 174003 h 10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44000" h="1045720" fill="none" extrusionOk="0">
                <a:moveTo>
                  <a:pt x="0" y="174003"/>
                </a:moveTo>
                <a:cubicBezTo>
                  <a:pt x="-10010" y="79548"/>
                  <a:pt x="58445" y="-13426"/>
                  <a:pt x="174003" y="0"/>
                </a:cubicBezTo>
                <a:cubicBezTo>
                  <a:pt x="284564" y="-25067"/>
                  <a:pt x="360076" y="1143"/>
                  <a:pt x="528960" y="0"/>
                </a:cubicBezTo>
                <a:cubicBezTo>
                  <a:pt x="697844" y="-1143"/>
                  <a:pt x="787378" y="15209"/>
                  <a:pt x="869997" y="0"/>
                </a:cubicBezTo>
                <a:cubicBezTo>
                  <a:pt x="955697" y="18594"/>
                  <a:pt x="1063607" y="92473"/>
                  <a:pt x="1044000" y="174003"/>
                </a:cubicBezTo>
                <a:cubicBezTo>
                  <a:pt x="1065263" y="335048"/>
                  <a:pt x="1031051" y="382995"/>
                  <a:pt x="1044000" y="508906"/>
                </a:cubicBezTo>
                <a:cubicBezTo>
                  <a:pt x="1056949" y="634817"/>
                  <a:pt x="1028094" y="730118"/>
                  <a:pt x="1044000" y="871717"/>
                </a:cubicBezTo>
                <a:cubicBezTo>
                  <a:pt x="1049741" y="979183"/>
                  <a:pt x="960578" y="1048630"/>
                  <a:pt x="869997" y="1045720"/>
                </a:cubicBezTo>
                <a:cubicBezTo>
                  <a:pt x="798349" y="1080916"/>
                  <a:pt x="644701" y="1033277"/>
                  <a:pt x="515040" y="1045720"/>
                </a:cubicBezTo>
                <a:cubicBezTo>
                  <a:pt x="385379" y="1058163"/>
                  <a:pt x="265868" y="1009148"/>
                  <a:pt x="174003" y="1045720"/>
                </a:cubicBezTo>
                <a:cubicBezTo>
                  <a:pt x="73669" y="1054223"/>
                  <a:pt x="-7574" y="957767"/>
                  <a:pt x="0" y="871717"/>
                </a:cubicBezTo>
                <a:cubicBezTo>
                  <a:pt x="-2525" y="698436"/>
                  <a:pt x="40268" y="592850"/>
                  <a:pt x="0" y="515883"/>
                </a:cubicBezTo>
                <a:cubicBezTo>
                  <a:pt x="-40268" y="438916"/>
                  <a:pt x="9757" y="278332"/>
                  <a:pt x="0" y="174003"/>
                </a:cubicBezTo>
                <a:close/>
              </a:path>
              <a:path w="1044000" h="1045720" stroke="0" extrusionOk="0">
                <a:moveTo>
                  <a:pt x="0" y="174003"/>
                </a:moveTo>
                <a:cubicBezTo>
                  <a:pt x="-14919" y="68702"/>
                  <a:pt x="54541" y="8769"/>
                  <a:pt x="174003" y="0"/>
                </a:cubicBezTo>
                <a:cubicBezTo>
                  <a:pt x="352458" y="-17265"/>
                  <a:pt x="380694" y="26320"/>
                  <a:pt x="535920" y="0"/>
                </a:cubicBezTo>
                <a:cubicBezTo>
                  <a:pt x="691146" y="-26320"/>
                  <a:pt x="772440" y="1005"/>
                  <a:pt x="869997" y="0"/>
                </a:cubicBezTo>
                <a:cubicBezTo>
                  <a:pt x="959976" y="-3348"/>
                  <a:pt x="1059511" y="85315"/>
                  <a:pt x="1044000" y="174003"/>
                </a:cubicBezTo>
                <a:cubicBezTo>
                  <a:pt x="1081762" y="311134"/>
                  <a:pt x="1004747" y="346423"/>
                  <a:pt x="1044000" y="508906"/>
                </a:cubicBezTo>
                <a:cubicBezTo>
                  <a:pt x="1083253" y="671389"/>
                  <a:pt x="1010796" y="762628"/>
                  <a:pt x="1044000" y="871717"/>
                </a:cubicBezTo>
                <a:cubicBezTo>
                  <a:pt x="1041620" y="945120"/>
                  <a:pt x="959984" y="1054214"/>
                  <a:pt x="869997" y="1045720"/>
                </a:cubicBezTo>
                <a:cubicBezTo>
                  <a:pt x="754177" y="1077419"/>
                  <a:pt x="682574" y="1025411"/>
                  <a:pt x="535920" y="1045720"/>
                </a:cubicBezTo>
                <a:cubicBezTo>
                  <a:pt x="389266" y="1066029"/>
                  <a:pt x="275396" y="1033657"/>
                  <a:pt x="174003" y="1045720"/>
                </a:cubicBezTo>
                <a:cubicBezTo>
                  <a:pt x="91224" y="1065547"/>
                  <a:pt x="740" y="975481"/>
                  <a:pt x="0" y="871717"/>
                </a:cubicBezTo>
                <a:cubicBezTo>
                  <a:pt x="-33358" y="735829"/>
                  <a:pt x="19035" y="657309"/>
                  <a:pt x="0" y="543791"/>
                </a:cubicBezTo>
                <a:cubicBezTo>
                  <a:pt x="-19035" y="430273"/>
                  <a:pt x="30495" y="266112"/>
                  <a:pt x="0" y="174003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b="1" strike="sngStrike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2880C2-7767-3A61-E642-4148D7C9E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81" b="73196"/>
          <a:stretch>
            <a:fillRect/>
          </a:stretch>
        </p:blipFill>
        <p:spPr>
          <a:xfrm>
            <a:off x="2237297" y="675793"/>
            <a:ext cx="1384707" cy="13367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427FE3-919C-C6FD-2024-82AEA8139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5" r="61312" b="73196"/>
          <a:stretch>
            <a:fillRect/>
          </a:stretch>
        </p:blipFill>
        <p:spPr>
          <a:xfrm>
            <a:off x="3886656" y="618083"/>
            <a:ext cx="1894787" cy="133672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4269A74-0547-720C-C4CE-2B6A0712D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0" t="2766" r="46216" b="73196"/>
          <a:stretch>
            <a:fillRect/>
          </a:stretch>
        </p:blipFill>
        <p:spPr>
          <a:xfrm rot="18410910">
            <a:off x="5950667" y="811302"/>
            <a:ext cx="1197204" cy="119877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0417E0-9570-CD63-75C2-36F0A2CDB3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3" r="31824" b="73196"/>
          <a:stretch>
            <a:fillRect/>
          </a:stretch>
        </p:blipFill>
        <p:spPr>
          <a:xfrm>
            <a:off x="7284089" y="751509"/>
            <a:ext cx="1197204" cy="1189338"/>
          </a:xfrm>
          <a:prstGeom prst="rect">
            <a:avLst/>
          </a:prstGeom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EE219AC5-334B-E82D-AD79-958CE4F408CC}"/>
              </a:ext>
            </a:extLst>
          </p:cNvPr>
          <p:cNvSpPr/>
          <p:nvPr/>
        </p:nvSpPr>
        <p:spPr>
          <a:xfrm>
            <a:off x="2501949" y="1093847"/>
            <a:ext cx="839224" cy="69743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B283044C-9455-3BE2-C75E-4BB5E7A2AECB}"/>
              </a:ext>
            </a:extLst>
          </p:cNvPr>
          <p:cNvSpPr/>
          <p:nvPr/>
        </p:nvSpPr>
        <p:spPr>
          <a:xfrm>
            <a:off x="4345620" y="1105965"/>
            <a:ext cx="839224" cy="69743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DA5AAF3F-4158-33BA-5EB8-B9F150EF34F2}"/>
              </a:ext>
            </a:extLst>
          </p:cNvPr>
          <p:cNvSpPr/>
          <p:nvPr/>
        </p:nvSpPr>
        <p:spPr>
          <a:xfrm>
            <a:off x="6197357" y="1017457"/>
            <a:ext cx="839224" cy="91300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EDDA8D70-E964-474F-8AEA-C5E965D974E3}"/>
              </a:ext>
            </a:extLst>
          </p:cNvPr>
          <p:cNvSpPr/>
          <p:nvPr/>
        </p:nvSpPr>
        <p:spPr>
          <a:xfrm>
            <a:off x="7472083" y="1182163"/>
            <a:ext cx="839224" cy="6710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7200FCC-5452-07C6-0D21-956D45E5D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7" t="76918" r="57645" b="-1130"/>
          <a:stretch>
            <a:fillRect/>
          </a:stretch>
        </p:blipFill>
        <p:spPr>
          <a:xfrm>
            <a:off x="4408214" y="1233796"/>
            <a:ext cx="716436" cy="54487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C80813D-8EE6-B96D-43B2-6C1F5461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2" t="63583" r="75788" b="-1130"/>
          <a:stretch>
            <a:fillRect/>
          </a:stretch>
        </p:blipFill>
        <p:spPr>
          <a:xfrm>
            <a:off x="6367161" y="1089475"/>
            <a:ext cx="537327" cy="84495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FBB5280-E7C9-2CEA-B77E-461D93F2A7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4" t="72310" r="44212" b="-1130"/>
          <a:stretch>
            <a:fillRect/>
          </a:stretch>
        </p:blipFill>
        <p:spPr>
          <a:xfrm>
            <a:off x="7665669" y="1215514"/>
            <a:ext cx="509047" cy="62400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876B109-EB92-8593-693E-DF48C78C5F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2" t="63583" r="89369" b="-1130"/>
          <a:stretch>
            <a:fillRect/>
          </a:stretch>
        </p:blipFill>
        <p:spPr>
          <a:xfrm>
            <a:off x="2660029" y="1051480"/>
            <a:ext cx="466606" cy="84495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653651FE-54D0-EDC9-CBCA-D1DACFDC29F7}"/>
              </a:ext>
            </a:extLst>
          </p:cNvPr>
          <p:cNvGrpSpPr/>
          <p:nvPr/>
        </p:nvGrpSpPr>
        <p:grpSpPr>
          <a:xfrm>
            <a:off x="5361034" y="2850527"/>
            <a:ext cx="2383062" cy="1336723"/>
            <a:chOff x="1951805" y="2111931"/>
            <a:chExt cx="2383062" cy="1336723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03C57517-115F-16DB-BFF7-19951C841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381" b="73196"/>
            <a:stretch>
              <a:fillRect/>
            </a:stretch>
          </p:blipFill>
          <p:spPr>
            <a:xfrm>
              <a:off x="2157347" y="2111931"/>
              <a:ext cx="1848835" cy="133672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4570A55-BDA5-C341-064E-6ACD3354B139}"/>
                </a:ext>
              </a:extLst>
            </p:cNvPr>
            <p:cNvSpPr txBox="1"/>
            <p:nvPr/>
          </p:nvSpPr>
          <p:spPr>
            <a:xfrm>
              <a:off x="1951805" y="2479940"/>
              <a:ext cx="2383062" cy="908864"/>
            </a:xfrm>
            <a:prstGeom prst="ellipse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uk-UA" sz="3600" dirty="0">
                  <a:solidFill>
                    <a:schemeClr val="bg1"/>
                  </a:solidFill>
                  <a:effectLst>
                    <a:glow rad="101600">
                      <a:schemeClr val="tx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ПЕ-РО</a:t>
              </a:r>
              <a:endParaRPr lang="ru-UA" sz="3600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ABA96086-99A6-2937-DA5C-FFEDA6547FA2}"/>
              </a:ext>
            </a:extLst>
          </p:cNvPr>
          <p:cNvGrpSpPr/>
          <p:nvPr/>
        </p:nvGrpSpPr>
        <p:grpSpPr>
          <a:xfrm>
            <a:off x="1477857" y="2731572"/>
            <a:ext cx="2581425" cy="1336723"/>
            <a:chOff x="2725285" y="1992975"/>
            <a:chExt cx="2581425" cy="1336723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3259D121-2A05-1AF5-5F17-0CD7E0AF4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15" r="61312" b="73196"/>
            <a:stretch>
              <a:fillRect/>
            </a:stretch>
          </p:blipFill>
          <p:spPr>
            <a:xfrm>
              <a:off x="3193367" y="1992975"/>
              <a:ext cx="1894787" cy="1336723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D37EA55-5205-1D78-DF1C-7B9F34F277A1}"/>
                </a:ext>
              </a:extLst>
            </p:cNvPr>
            <p:cNvSpPr txBox="1"/>
            <p:nvPr/>
          </p:nvSpPr>
          <p:spPr>
            <a:xfrm>
              <a:off x="2725285" y="2354012"/>
              <a:ext cx="2581425" cy="908864"/>
            </a:xfrm>
            <a:prstGeom prst="ellipse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uk-UA" sz="3600" dirty="0">
                  <a:solidFill>
                    <a:schemeClr val="bg1"/>
                  </a:solidFill>
                  <a:effectLst>
                    <a:glow rad="101600">
                      <a:schemeClr val="tx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ПУ-МА</a:t>
              </a:r>
              <a:endParaRPr lang="ru-UA" sz="3600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7B5CF8FB-470D-A634-9364-519217E5C40E}"/>
              </a:ext>
            </a:extLst>
          </p:cNvPr>
          <p:cNvGrpSpPr/>
          <p:nvPr/>
        </p:nvGrpSpPr>
        <p:grpSpPr>
          <a:xfrm>
            <a:off x="3659166" y="2884056"/>
            <a:ext cx="1824039" cy="1197204"/>
            <a:chOff x="4970113" y="2143063"/>
            <a:chExt cx="1824039" cy="1197204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B935713A-9C65-CCC0-0AE5-D8155EF8D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80" t="2766" r="46216" b="73196"/>
            <a:stretch>
              <a:fillRect/>
            </a:stretch>
          </p:blipFill>
          <p:spPr>
            <a:xfrm rot="18410910">
              <a:off x="5253011" y="2142276"/>
              <a:ext cx="1197204" cy="1198777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6B2A5DA-D84D-F2DB-3136-3146DEFE4C01}"/>
                </a:ext>
              </a:extLst>
            </p:cNvPr>
            <p:cNvSpPr txBox="1"/>
            <p:nvPr/>
          </p:nvSpPr>
          <p:spPr>
            <a:xfrm>
              <a:off x="4970113" y="2385261"/>
              <a:ext cx="1824039" cy="908864"/>
            </a:xfrm>
            <a:prstGeom prst="ellipse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uk-UA" sz="3600">
                  <a:solidFill>
                    <a:schemeClr val="bg1"/>
                  </a:solidFill>
                  <a:effectLst>
                    <a:glow rad="101600">
                      <a:schemeClr val="tx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ПАН</a:t>
              </a:r>
              <a:endParaRPr lang="ru-UA" sz="3600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F4DDAD52-7572-DBD7-63F6-D8E84192A459}"/>
              </a:ext>
            </a:extLst>
          </p:cNvPr>
          <p:cNvGrpSpPr/>
          <p:nvPr/>
        </p:nvGrpSpPr>
        <p:grpSpPr>
          <a:xfrm>
            <a:off x="7375123" y="2891256"/>
            <a:ext cx="1801497" cy="1309717"/>
            <a:chOff x="10011305" y="2125988"/>
            <a:chExt cx="1801497" cy="1309717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706072AF-BF9A-E392-AA4A-5BD261CC6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73" r="31824" b="73196"/>
            <a:stretch>
              <a:fillRect/>
            </a:stretch>
          </p:blipFill>
          <p:spPr>
            <a:xfrm>
              <a:off x="10301851" y="2125988"/>
              <a:ext cx="1197204" cy="123614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2BD1AAC-CD03-AD2E-65E4-A118EA3C4886}"/>
                </a:ext>
              </a:extLst>
            </p:cNvPr>
            <p:cNvSpPr txBox="1"/>
            <p:nvPr/>
          </p:nvSpPr>
          <p:spPr>
            <a:xfrm>
              <a:off x="10011305" y="2440283"/>
              <a:ext cx="1801497" cy="995422"/>
            </a:xfrm>
            <a:prstGeom prst="ellipse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uk-UA" sz="4000" dirty="0">
                  <a:solidFill>
                    <a:schemeClr val="bg1"/>
                  </a:solidFill>
                  <a:effectLst>
                    <a:glow rad="101600">
                      <a:schemeClr val="tx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ПЕС</a:t>
              </a:r>
              <a:endParaRPr lang="ru-UA" sz="4000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3DBB5245-1C1F-8501-CD5A-B49C7E769311}"/>
              </a:ext>
            </a:extLst>
          </p:cNvPr>
          <p:cNvGrpSpPr/>
          <p:nvPr/>
        </p:nvGrpSpPr>
        <p:grpSpPr>
          <a:xfrm>
            <a:off x="3465270" y="4306023"/>
            <a:ext cx="2561139" cy="1345832"/>
            <a:chOff x="3385137" y="3312220"/>
            <a:chExt cx="2561139" cy="1345832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043ED454-5666-32EE-9AF0-706126118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381" b="73196"/>
            <a:stretch>
              <a:fillRect/>
            </a:stretch>
          </p:blipFill>
          <p:spPr>
            <a:xfrm>
              <a:off x="3741048" y="3312220"/>
              <a:ext cx="1663997" cy="13367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FD0508A-DF9A-5515-6C2A-42F936262182}"/>
                </a:ext>
              </a:extLst>
            </p:cNvPr>
            <p:cNvSpPr txBox="1"/>
            <p:nvPr/>
          </p:nvSpPr>
          <p:spPr>
            <a:xfrm>
              <a:off x="3385137" y="3749188"/>
              <a:ext cx="2561139" cy="908864"/>
            </a:xfrm>
            <a:prstGeom prst="ellipse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uk-UA" sz="3600" dirty="0">
                  <a:solidFill>
                    <a:schemeClr val="bg1"/>
                  </a:solidFill>
                  <a:effectLst>
                    <a:glow rad="101600">
                      <a:schemeClr val="tx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ПИ-ЛА</a:t>
              </a:r>
              <a:endParaRPr lang="ru-UA" sz="3600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EF2884C2-B865-3DA0-FDE8-3704DA58C917}"/>
              </a:ext>
            </a:extLst>
          </p:cNvPr>
          <p:cNvGrpSpPr/>
          <p:nvPr/>
        </p:nvGrpSpPr>
        <p:grpSpPr>
          <a:xfrm>
            <a:off x="7119149" y="4200973"/>
            <a:ext cx="2525073" cy="1358173"/>
            <a:chOff x="4116169" y="2113960"/>
            <a:chExt cx="2525073" cy="1358173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75389912-35FF-C9D0-3A1C-D864B3E41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15" r="61312" b="73196"/>
            <a:stretch>
              <a:fillRect/>
            </a:stretch>
          </p:blipFill>
          <p:spPr>
            <a:xfrm>
              <a:off x="4407202" y="2113960"/>
              <a:ext cx="1894787" cy="1336723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2B86667-4A0E-BF06-AFC7-809CD68DFF03}"/>
                </a:ext>
              </a:extLst>
            </p:cNvPr>
            <p:cNvSpPr txBox="1"/>
            <p:nvPr/>
          </p:nvSpPr>
          <p:spPr>
            <a:xfrm>
              <a:off x="4116169" y="2563269"/>
              <a:ext cx="2525073" cy="908864"/>
            </a:xfrm>
            <a:prstGeom prst="ellipse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uk-UA" sz="3600" dirty="0">
                  <a:solidFill>
                    <a:schemeClr val="bg1"/>
                  </a:solidFill>
                  <a:effectLst>
                    <a:glow rad="101600">
                      <a:schemeClr val="tx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ПО-ЛЕ</a:t>
              </a:r>
              <a:endParaRPr lang="ru-UA" sz="3600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FE362F17-6CDF-7487-DE27-C074742DEDE5}"/>
              </a:ext>
            </a:extLst>
          </p:cNvPr>
          <p:cNvGrpSpPr/>
          <p:nvPr/>
        </p:nvGrpSpPr>
        <p:grpSpPr>
          <a:xfrm>
            <a:off x="5308950" y="4440842"/>
            <a:ext cx="2410111" cy="1197204"/>
            <a:chOff x="5652305" y="2345030"/>
            <a:chExt cx="2410111" cy="1197204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F6B81AA-B4EF-DFF5-1B7D-0179353FB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80" t="2766" r="46216" b="73196"/>
            <a:stretch>
              <a:fillRect/>
            </a:stretch>
          </p:blipFill>
          <p:spPr>
            <a:xfrm rot="18410910">
              <a:off x="6044480" y="2344243"/>
              <a:ext cx="1197204" cy="119877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306F8D5-B0AF-7B85-1287-3092A9CB75C6}"/>
                </a:ext>
              </a:extLst>
            </p:cNvPr>
            <p:cNvSpPr txBox="1"/>
            <p:nvPr/>
          </p:nvSpPr>
          <p:spPr>
            <a:xfrm>
              <a:off x="5652305" y="2617051"/>
              <a:ext cx="2410111" cy="908864"/>
            </a:xfrm>
            <a:prstGeom prst="ellipse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uk-UA" sz="3600" dirty="0">
                  <a:solidFill>
                    <a:schemeClr val="bg1"/>
                  </a:solidFill>
                  <a:effectLst>
                    <a:glow rad="101600">
                      <a:schemeClr val="tx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ПА-РА</a:t>
              </a:r>
              <a:endParaRPr lang="ru-UA" sz="3600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47" name="Рисунок 46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722FCA3-1A61-7D17-A93F-48D83D9A7C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32859" y="4452660"/>
            <a:ext cx="2285325" cy="2285325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зарисовка, рисунок, фрукт, графическая встав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E3981F7-82AB-E2D7-51B6-A6326C17EA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1" y="73006"/>
            <a:ext cx="1109157" cy="1109157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звезда, творческий подход, астроном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D52E54D-9A87-6948-BC09-558401B38F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8910" y="-105797"/>
            <a:ext cx="331897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4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-0.21081 -0.0078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47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-0.3595 0.00463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82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-0.4582 0.0157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17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-0.58424 0.00671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19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57162 -0.18032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81" y="-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43945 -0.1949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79" y="-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33333E-6 L -0.22057 -0.19491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9" y="-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3293 -0.18473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71" y="-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D78A9E-E837-4BDF-967A-8992BD3FAEE0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5A70A321-4EE9-4ADC-8335-11DDDC73853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5AF294-36C5-4CA7-89F8-2FC255A37A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8</Words>
  <Application>Microsoft Office PowerPoint</Application>
  <PresentationFormat>Widescreen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7</cp:revision>
  <dcterms:created xsi:type="dcterms:W3CDTF">2026-01-26T15:01:20Z</dcterms:created>
  <dcterms:modified xsi:type="dcterms:W3CDTF">2026-02-01T21:01:32Z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