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81" d="100"/>
          <a:sy n="81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433490" y="4721498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ДИМ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ДІМ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МЕД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42296" y="5325552"/>
              <a:ext cx="160681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МІСТ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23866-0492-2D09-F5D0-A5F7C9CCB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39" b="94096" l="4974" r="28791">
                        <a14:foregroundMark x1="9786" y1="92560" x2="16134" y2="92843"/>
                        <a14:foregroundMark x1="19450" y1="92843" x2="22806" y2="93004"/>
                        <a14:foregroundMark x1="24545" y1="91913" x2="26446" y2="89689"/>
                        <a14:foregroundMark x1="27254" y1="88273" x2="24869" y2="89042"/>
                        <a14:foregroundMark x1="22806" y1="90012" x2="25354" y2="90012"/>
                        <a14:foregroundMark x1="27093" y1="89203" x2="27740" y2="86494"/>
                        <a14:foregroundMark x1="28831" y1="84594" x2="28831" y2="82046"/>
                        <a14:foregroundMark x1="28670" y1="81440" x2="27416" y2="73959"/>
                        <a14:foregroundMark x1="27416" y1="73959" x2="27093" y2="73474"/>
                        <a14:foregroundMark x1="11686" y1="70319" x2="7562" y2="72058"/>
                        <a14:foregroundMark x1="6753" y1="74606" x2="5014" y2="79822"/>
                        <a14:foregroundMark x1="5823" y1="82693" x2="5176" y2="86332"/>
                        <a14:foregroundMark x1="5257" y1="86373" x2="7036" y2="89931"/>
                        <a14:foregroundMark x1="6632" y1="90012" x2="7804" y2="91104"/>
                        <a14:foregroundMark x1="8977" y1="92236" x2="10311" y2="92802"/>
                        <a14:backgroundMark x1="14072" y1="94298" x2="14840" y2="95026"/>
                        <a14:backgroundMark x1="14840" y1="94218" x2="14193" y2="94258"/>
                        <a14:backgroundMark x1="14557" y1="94298" x2="13991" y2="94177"/>
                        <a14:backgroundMark x1="14032" y1="94298" x2="13708" y2="94298"/>
                        <a14:backgroundMark x1="14032" y1="94258" x2="13425" y2="94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67432" r="68730" b="4285"/>
          <a:stretch/>
        </p:blipFill>
        <p:spPr>
          <a:xfrm>
            <a:off x="2351311" y="506066"/>
            <a:ext cx="1872345" cy="19395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E2FBF-5D6C-A755-31FC-B67BE51C0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6" b="30368" l="5338" r="29317">
                        <a14:foregroundMark x1="20137" y1="30125" x2="14234" y2="29802"/>
                        <a14:foregroundMark x1="15326" y1="30368" x2="18682" y2="30328"/>
                        <a14:foregroundMark x1="20865" y1="30287" x2="23130" y2="29842"/>
                        <a14:foregroundMark x1="27295" y1="27361" x2="28184" y2="26001"/>
                        <a14:foregroundMark x1="27699" y1="25920" x2="22078" y2="28427"/>
                        <a14:foregroundMark x1="24100" y1="29276" x2="27457" y2="24747"/>
                        <a14:foregroundMark x1="26607" y1="24383" x2="25071" y2="26001"/>
                        <a14:foregroundMark x1="28508" y1="25233" x2="29236" y2="22685"/>
                        <a14:foregroundMark x1="29236" y1="22564" x2="29357" y2="14881"/>
                        <a14:foregroundMark x1="29357" y1="14881" x2="29357" y2="14881"/>
                        <a14:foregroundMark x1="27861" y1="19167" x2="27861" y2="19167"/>
                        <a14:foregroundMark x1="28427" y1="17913" x2="28791" y2="15326"/>
                        <a14:foregroundMark x1="12535" y1="30206" x2="13587" y2="30287"/>
                        <a14:foregroundMark x1="11161" y1="29640" x2="10352" y2="29478"/>
                        <a14:foregroundMark x1="9664" y1="28953" x2="10877" y2="29842"/>
                        <a14:foregroundMark x1="9179" y1="28831" x2="7562" y2="27214"/>
                        <a14:foregroundMark x1="6955" y1="26890" x2="6591" y2="26365"/>
                        <a14:foregroundMark x1="5985" y1="25273" x2="5378" y2="23494"/>
                        <a14:foregroundMark x1="5378" y1="22119" x2="5338" y2="14153"/>
                        <a14:foregroundMark x1="5338" y1="14153" x2="5499" y2="13668"/>
                        <a14:foregroundMark x1="14395" y1="6187" x2="16983" y2="6106"/>
                        <a14:backgroundMark x1="27133" y1="28508" x2="24949" y2="30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286" r="68730" b="67432"/>
          <a:stretch/>
        </p:blipFill>
        <p:spPr>
          <a:xfrm>
            <a:off x="4223656" y="506066"/>
            <a:ext cx="1872344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101566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78F7A6-443D-1C7B-97DC-D5D214C8B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51" b="62111" l="37849" r="62192">
                        <a14:foregroundMark x1="56692" y1="60493" x2="53902" y2="61019"/>
                        <a14:foregroundMark x1="50546" y1="62151" x2="47877" y2="61706"/>
                        <a14:foregroundMark x1="52244" y1="62030" x2="53498" y2="62111"/>
                        <a14:foregroundMark x1="55115" y1="61706" x2="56369" y2="61342"/>
                        <a14:foregroundMark x1="58714" y1="60291" x2="58269" y2="60493"/>
                        <a14:foregroundMark x1="59968" y1="58714" x2="61302" y2="56975"/>
                        <a14:foregroundMark x1="61868" y1="54428" x2="62232" y2="51355"/>
                        <a14:foregroundMark x1="59806" y1="55196" x2="56086" y2="59685"/>
                        <a14:foregroundMark x1="38213" y1="55156" x2="38132" y2="54226"/>
                        <a14:foregroundMark x1="37849" y1="52325" x2="37930" y2="51072"/>
                        <a14:foregroundMark x1="40113" y1="43712" x2="44642" y2="40437"/>
                        <a14:foregroundMark x1="46057" y1="38051" x2="50384" y2="38658"/>
                        <a14:foregroundMark x1="55398" y1="40073" x2="5814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36349" r="36508" b="35369"/>
          <a:stretch/>
        </p:blipFill>
        <p:spPr>
          <a:xfrm>
            <a:off x="7968343" y="506066"/>
            <a:ext cx="1872345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43E91-502A-F1D9-2561-3FBB37F07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13" b="62556" l="70724" r="94945">
                        <a14:foregroundMark x1="71290" y1="53093" x2="70724" y2="49373"/>
                        <a14:foregroundMark x1="78771" y1="38415" x2="82976" y2="38213"/>
                        <a14:foregroundMark x1="94379" y1="49009" x2="94379" y2="52851"/>
                        <a14:foregroundMark x1="94137" y1="46017" x2="94218" y2="49737"/>
                        <a14:foregroundMark x1="94501" y1="49009" x2="94945" y2="5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36032" r="2857" b="34444"/>
          <a:stretch/>
        </p:blipFill>
        <p:spPr>
          <a:xfrm>
            <a:off x="428121" y="540657"/>
            <a:ext cx="1995959" cy="20247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49AE-EA31-1E9F-5225-010FFCBB1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8118" y="4509346"/>
            <a:ext cx="2278742" cy="227874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7430" y="-25773"/>
            <a:ext cx="901759" cy="78065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705" y="886117"/>
            <a:ext cx="4365151" cy="4412342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блака, водородная бомба, ды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3D60D8-30A7-DF98-868C-E74049B025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378" y="667591"/>
            <a:ext cx="1532447" cy="15324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 descr="Изображение выглядит как растение, цветок, Мак восточный, лепес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793566-D3BF-A5C2-F072-75980575BC0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36099"/>
          <a:stretch>
            <a:fillRect/>
          </a:stretch>
        </p:blipFill>
        <p:spPr>
          <a:xfrm>
            <a:off x="4392787" y="769436"/>
            <a:ext cx="1439803" cy="1380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 descr="Изображение выглядит как окно, строительство, фрукт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A516C8-17E3-48F4-65AF-49D05C5E4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662" y="774665"/>
            <a:ext cx="1261271" cy="12612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апельсин, еда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E25DDE-2C7B-089D-C9D8-7BEAD3D749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62879" y="858679"/>
            <a:ext cx="1137815" cy="11378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мультфильм, Фигурка животног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92CF37-91CE-6438-4E60-5F5E5913CE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0000" y="769436"/>
            <a:ext cx="1643047" cy="16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132 L -0.15221 0.3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422 L -0.1539 0.372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1224 0.39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89 0.37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31211 0.39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99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5755 0.349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351 0.37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61016 0.34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8" y="1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6164 0.3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17D7A4-0BF2-4ADE-A4C6-8FFF4754F47C}"/>
</file>

<file path=customXml/itemProps2.xml><?xml version="1.0" encoding="utf-8"?>
<ds:datastoreItem xmlns:ds="http://schemas.openxmlformats.org/officeDocument/2006/customXml" ds:itemID="{DBA98860-C5C4-40CA-B645-2E38D15BA509}"/>
</file>

<file path=customXml/itemProps3.xml><?xml version="1.0" encoding="utf-8"?>
<ds:datastoreItem xmlns:ds="http://schemas.openxmlformats.org/officeDocument/2006/customXml" ds:itemID="{98E6B3E7-30F2-45F6-A2B1-D9BAA35E145A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2026-01-10T19:13:50Z</dcterms:created>
  <dcterms:modified xsi:type="dcterms:W3CDTF">2026-01-27T13:58:43Z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