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27.01.2026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4360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27.01.2026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654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27.01.2026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5543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27.01.2026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0082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27.01.2026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2857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27.01.2026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4790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27.01.2026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5396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27.01.2026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8799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27.01.2026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8643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27.01.2026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667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27.01.2026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2344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51783-5AE1-426B-AC8A-FB7D47ADE92D}" type="datetimeFigureOut">
              <a:rPr lang="uk-UA" smtClean="0"/>
              <a:t>27.01.2026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269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26" Type="http://schemas.openxmlformats.org/officeDocument/2006/relationships/image" Target="../media/image5.png"/><Relationship Id="rId39" Type="http://schemas.openxmlformats.org/officeDocument/2006/relationships/image" Target="../media/image18.png"/><Relationship Id="rId3" Type="http://schemas.microsoft.com/office/2007/relationships/media" Target="../media/media2.mp3"/><Relationship Id="rId21" Type="http://schemas.openxmlformats.org/officeDocument/2006/relationships/slideLayout" Target="../slideLayouts/slideLayout1.xml"/><Relationship Id="rId34" Type="http://schemas.openxmlformats.org/officeDocument/2006/relationships/image" Target="../media/image13.png"/><Relationship Id="rId42" Type="http://schemas.openxmlformats.org/officeDocument/2006/relationships/image" Target="../media/image21.png"/><Relationship Id="rId47" Type="http://schemas.openxmlformats.org/officeDocument/2006/relationships/image" Target="../media/image24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5" Type="http://schemas.openxmlformats.org/officeDocument/2006/relationships/image" Target="../media/image4.png"/><Relationship Id="rId33" Type="http://schemas.openxmlformats.org/officeDocument/2006/relationships/image" Target="../media/image12.png"/><Relationship Id="rId38" Type="http://schemas.openxmlformats.org/officeDocument/2006/relationships/image" Target="../media/image17.png"/><Relationship Id="rId46" Type="http://schemas.microsoft.com/office/2007/relationships/hdphoto" Target="../media/hdphoto2.wdp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audio" Target="../media/media10.mp3"/><Relationship Id="rId29" Type="http://schemas.openxmlformats.org/officeDocument/2006/relationships/image" Target="../media/image8.png"/><Relationship Id="rId41" Type="http://schemas.openxmlformats.org/officeDocument/2006/relationships/image" Target="../media/image20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image" Target="../media/image3.png"/><Relationship Id="rId32" Type="http://schemas.openxmlformats.org/officeDocument/2006/relationships/image" Target="../media/image11.png"/><Relationship Id="rId37" Type="http://schemas.openxmlformats.org/officeDocument/2006/relationships/image" Target="../media/image16.png"/><Relationship Id="rId40" Type="http://schemas.openxmlformats.org/officeDocument/2006/relationships/image" Target="../media/image19.png"/><Relationship Id="rId45" Type="http://schemas.openxmlformats.org/officeDocument/2006/relationships/image" Target="../media/image23.png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openxmlformats.org/officeDocument/2006/relationships/image" Target="../media/image2.png"/><Relationship Id="rId28" Type="http://schemas.openxmlformats.org/officeDocument/2006/relationships/image" Target="../media/image7.png"/><Relationship Id="rId36" Type="http://schemas.openxmlformats.org/officeDocument/2006/relationships/image" Target="../media/image15.png"/><Relationship Id="rId10" Type="http://schemas.openxmlformats.org/officeDocument/2006/relationships/audio" Target="../media/media5.mp3"/><Relationship Id="rId19" Type="http://schemas.microsoft.com/office/2007/relationships/media" Target="../media/media10.mp3"/><Relationship Id="rId31" Type="http://schemas.openxmlformats.org/officeDocument/2006/relationships/image" Target="../media/image10.png"/><Relationship Id="rId44" Type="http://schemas.openxmlformats.org/officeDocument/2006/relationships/image" Target="../media/image22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image" Target="../media/image1.png"/><Relationship Id="rId27" Type="http://schemas.openxmlformats.org/officeDocument/2006/relationships/image" Target="../media/image6.png"/><Relationship Id="rId30" Type="http://schemas.openxmlformats.org/officeDocument/2006/relationships/image" Target="../media/image9.png"/><Relationship Id="rId35" Type="http://schemas.openxmlformats.org/officeDocument/2006/relationships/image" Target="../media/image14.png"/><Relationship Id="rId43" Type="http://schemas.microsoft.com/office/2007/relationships/hdphoto" Target="../media/hdphoto1.wdp"/><Relationship Id="rId48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1" y="0"/>
            <a:ext cx="12236824" cy="6858000"/>
          </a:xfrm>
          <a:prstGeom prst="rect">
            <a:avLst/>
          </a:prstGeom>
        </p:spPr>
      </p:pic>
      <p:pic>
        <p:nvPicPr>
          <p:cNvPr id="13" name="kookaburra-giant-kingfish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784336" y="2471459"/>
            <a:ext cx="458737" cy="458737"/>
          </a:xfrm>
          <a:prstGeom prst="rect">
            <a:avLst/>
          </a:prstGeom>
        </p:spPr>
      </p:pic>
      <p:pic>
        <p:nvPicPr>
          <p:cNvPr id="14" name="zvuki-bespokojstva-sorok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724751" y="4420836"/>
            <a:ext cx="427389" cy="427389"/>
          </a:xfrm>
          <a:prstGeom prst="rect">
            <a:avLst/>
          </a:prstGeom>
        </p:spPr>
      </p:pic>
      <p:pic>
        <p:nvPicPr>
          <p:cNvPr id="15" name="zvuk-vorobja-korotkij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777980" y="1983103"/>
            <a:ext cx="488356" cy="488356"/>
          </a:xfrm>
          <a:prstGeom prst="rect">
            <a:avLst/>
          </a:prstGeom>
        </p:spPr>
      </p:pic>
      <p:pic>
        <p:nvPicPr>
          <p:cNvPr id="16" name="zvuk-vorony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728698" y="1134849"/>
            <a:ext cx="423442" cy="423442"/>
          </a:xfrm>
          <a:prstGeom prst="rect">
            <a:avLst/>
          </a:prstGeom>
        </p:spPr>
      </p:pic>
      <p:pic>
        <p:nvPicPr>
          <p:cNvPr id="17" name="горлиця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724751" y="5329696"/>
            <a:ext cx="481150" cy="481150"/>
          </a:xfrm>
          <a:prstGeom prst="rect">
            <a:avLst/>
          </a:prstGeom>
        </p:spPr>
      </p:pic>
      <p:pic>
        <p:nvPicPr>
          <p:cNvPr id="18" name="казуар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793795" y="2940458"/>
            <a:ext cx="449064" cy="449064"/>
          </a:xfrm>
          <a:prstGeom prst="rect">
            <a:avLst/>
          </a:prstGeom>
        </p:spPr>
      </p:pic>
      <p:pic>
        <p:nvPicPr>
          <p:cNvPr id="21" name="полярна гагара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765611" y="3891241"/>
            <a:ext cx="458737" cy="458737"/>
          </a:xfrm>
          <a:prstGeom prst="rect">
            <a:avLst/>
          </a:prstGeom>
        </p:spPr>
      </p:pic>
      <p:pic>
        <p:nvPicPr>
          <p:cNvPr id="23" name="жайоронок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770520" y="1500633"/>
            <a:ext cx="472579" cy="472579"/>
          </a:xfrm>
          <a:prstGeom prst="rect">
            <a:avLst/>
          </a:prstGeom>
        </p:spPr>
      </p:pic>
      <p:pic>
        <p:nvPicPr>
          <p:cNvPr id="24" name="страус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773774" y="3424663"/>
            <a:ext cx="444953" cy="44495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179" y="3817567"/>
            <a:ext cx="2449761" cy="2449761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7796333" y="1315348"/>
            <a:ext cx="1712407" cy="2271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735100" y="3052617"/>
            <a:ext cx="1860809" cy="50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КАЗУАР</a:t>
            </a:r>
            <a:endParaRPr lang="uk-UA" sz="2000" b="1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972" y="1570239"/>
            <a:ext cx="1563355" cy="1563355"/>
          </a:xfrm>
          <a:prstGeom prst="rect">
            <a:avLst/>
          </a:prstGeom>
        </p:spPr>
      </p:pic>
      <p:sp>
        <p:nvSpPr>
          <p:cNvPr id="86" name="Скругленный прямоугольник 85"/>
          <p:cNvSpPr/>
          <p:nvPr/>
        </p:nvSpPr>
        <p:spPr>
          <a:xfrm>
            <a:off x="2193537" y="1317091"/>
            <a:ext cx="1712407" cy="2271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2132304" y="3054360"/>
            <a:ext cx="1860809" cy="50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ЖАЙВОРОНОК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4069860" y="1317091"/>
            <a:ext cx="1712407" cy="2271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4008627" y="3054360"/>
            <a:ext cx="1860809" cy="50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ГОРОБЕЦЬ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5962549" y="1317091"/>
            <a:ext cx="1712407" cy="2271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5901316" y="3054360"/>
            <a:ext cx="1860809" cy="50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КУКАБАРА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327808" y="3876997"/>
            <a:ext cx="1712407" cy="2271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266575" y="5614266"/>
            <a:ext cx="1860809" cy="50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СТРАУС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332665" y="1315348"/>
            <a:ext cx="1712407" cy="2271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271432" y="3052617"/>
            <a:ext cx="1860809" cy="50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ВОРОНА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2195865" y="3869616"/>
            <a:ext cx="1712407" cy="2271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2134632" y="5606885"/>
            <a:ext cx="1860809" cy="50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ГАГАРА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4072188" y="3869616"/>
            <a:ext cx="1712407" cy="2271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4010955" y="5606885"/>
            <a:ext cx="1860809" cy="50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СОРОКА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5964877" y="3869616"/>
            <a:ext cx="1712407" cy="2271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5903644" y="5606885"/>
            <a:ext cx="1860809" cy="50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ОРЕЛ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7815035" y="3869616"/>
            <a:ext cx="1712407" cy="2271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7753802" y="5606885"/>
            <a:ext cx="1860809" cy="50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ГОРЛИЦА</a:t>
            </a:r>
            <a:endParaRPr lang="uk-UA" sz="2000" b="1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08" y="1514114"/>
            <a:ext cx="1513440" cy="151344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2" y="1416202"/>
            <a:ext cx="1532317" cy="153231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 rot="2015643">
            <a:off x="362699" y="1483149"/>
            <a:ext cx="1921683" cy="1921683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738" y="1408275"/>
            <a:ext cx="1532317" cy="153231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175" y="1381151"/>
            <a:ext cx="1532317" cy="15323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174" y="1495614"/>
            <a:ext cx="1578348" cy="1578348"/>
          </a:xfrm>
          <a:prstGeom prst="rect">
            <a:avLst/>
          </a:prstGeom>
        </p:spPr>
      </p:pic>
      <p:pic>
        <p:nvPicPr>
          <p:cNvPr id="113" name="Рисунок 112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 rot="1125082">
            <a:off x="2372652" y="1499496"/>
            <a:ext cx="1789517" cy="1789517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154" y="2011256"/>
            <a:ext cx="1589129" cy="125911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645" y="2317587"/>
            <a:ext cx="777984" cy="77798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02940" y="4614912"/>
            <a:ext cx="1004651" cy="101962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76431" y="1638473"/>
            <a:ext cx="1222630" cy="122263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469" y="2096789"/>
            <a:ext cx="1589129" cy="1259115"/>
          </a:xfrm>
          <a:prstGeom prst="rect">
            <a:avLst/>
          </a:prstGeom>
        </p:spPr>
      </p:pic>
      <p:pic>
        <p:nvPicPr>
          <p:cNvPr id="114" name="Рисунок 113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 rot="1683186">
            <a:off x="4220080" y="1520875"/>
            <a:ext cx="1789517" cy="1789517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024" y="4120550"/>
            <a:ext cx="1493716" cy="1493716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133" y="4685001"/>
            <a:ext cx="908345" cy="921884"/>
          </a:xfrm>
          <a:prstGeom prst="rect">
            <a:avLst/>
          </a:prstGeom>
        </p:spPr>
      </p:pic>
      <p:pic>
        <p:nvPicPr>
          <p:cNvPr id="121" name="Рисунок 120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 rot="201249">
            <a:off x="7883644" y="4082119"/>
            <a:ext cx="1783635" cy="1783635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1" r="16971" b="34550"/>
          <a:stretch/>
        </p:blipFill>
        <p:spPr>
          <a:xfrm>
            <a:off x="3965166" y="3823273"/>
            <a:ext cx="1891853" cy="18744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961" y="4200572"/>
            <a:ext cx="1518893" cy="1518893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1" b="14604"/>
          <a:stretch/>
        </p:blipFill>
        <p:spPr>
          <a:xfrm>
            <a:off x="446169" y="5242300"/>
            <a:ext cx="1136352" cy="5925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94" y="3927123"/>
            <a:ext cx="1805955" cy="180759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1" b="14604"/>
          <a:stretch/>
        </p:blipFill>
        <p:spPr>
          <a:xfrm>
            <a:off x="968964" y="5256487"/>
            <a:ext cx="1136352" cy="592568"/>
          </a:xfrm>
          <a:prstGeom prst="rect">
            <a:avLst/>
          </a:prstGeom>
        </p:spPr>
      </p:pic>
      <p:pic>
        <p:nvPicPr>
          <p:cNvPr id="117" name="Рисунок 116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28571" y="3849873"/>
            <a:ext cx="1947743" cy="1947743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4" t="16675" r="20937" b="16091"/>
          <a:stretch/>
        </p:blipFill>
        <p:spPr>
          <a:xfrm>
            <a:off x="2299865" y="3996950"/>
            <a:ext cx="1488170" cy="17377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549" y="4494088"/>
            <a:ext cx="1656513" cy="1656513"/>
          </a:xfrm>
          <a:prstGeom prst="rect">
            <a:avLst/>
          </a:prstGeom>
        </p:spPr>
      </p:pic>
      <p:pic>
        <p:nvPicPr>
          <p:cNvPr id="118" name="Рисунок 117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 rot="1035024">
            <a:off x="2314014" y="4245992"/>
            <a:ext cx="1783635" cy="1783635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1" r="16971" b="34550"/>
          <a:stretch/>
        </p:blipFill>
        <p:spPr>
          <a:xfrm>
            <a:off x="5870272" y="1266022"/>
            <a:ext cx="1891853" cy="18744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542" y="1495614"/>
            <a:ext cx="1687143" cy="1687143"/>
          </a:xfrm>
          <a:prstGeom prst="rect">
            <a:avLst/>
          </a:prstGeom>
        </p:spPr>
      </p:pic>
      <p:pic>
        <p:nvPicPr>
          <p:cNvPr id="115" name="Рисунок 114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 rot="157921">
            <a:off x="6010419" y="1389117"/>
            <a:ext cx="1789517" cy="1789517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295" y="3902179"/>
            <a:ext cx="1827354" cy="1827354"/>
          </a:xfrm>
          <a:prstGeom prst="rect">
            <a:avLst/>
          </a:prstGeom>
        </p:spPr>
      </p:pic>
      <p:pic>
        <p:nvPicPr>
          <p:cNvPr id="119" name="Рисунок 118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 rot="1035024">
            <a:off x="4181308" y="3885708"/>
            <a:ext cx="1783635" cy="1783635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16" name="Рисунок 115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 rot="20507089" flipH="1">
            <a:off x="7712277" y="1424699"/>
            <a:ext cx="1851978" cy="1851978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sp>
        <p:nvSpPr>
          <p:cNvPr id="33" name="Скругленный прямоугольник 32"/>
          <p:cNvSpPr/>
          <p:nvPr/>
        </p:nvSpPr>
        <p:spPr>
          <a:xfrm>
            <a:off x="805919" y="321953"/>
            <a:ext cx="8182032" cy="816727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2" cstate="print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19" y="245197"/>
            <a:ext cx="944106" cy="944106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07" y="247217"/>
            <a:ext cx="940066" cy="940066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45" cstate="print">
            <a:extLst>
              <a:ext uri="{BEBA8EAE-BF5A-486C-A8C5-ECC9F3942E4B}">
                <a14:imgProps xmlns:a14="http://schemas.microsoft.com/office/drawing/2010/main">
                  <a14:imgLayer r:embed="rId46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590" y="253968"/>
            <a:ext cx="944106" cy="944106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45" cstate="print">
            <a:extLst>
              <a:ext uri="{BEBA8EAE-BF5A-486C-A8C5-ECC9F3942E4B}">
                <a14:imgProps xmlns:a14="http://schemas.microsoft.com/office/drawing/2010/main">
                  <a14:imgLayer r:embed="rId46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057" y="260670"/>
            <a:ext cx="944106" cy="944106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45" cstate="print">
            <a:extLst>
              <a:ext uri="{BEBA8EAE-BF5A-486C-A8C5-ECC9F3942E4B}">
                <a14:imgProps xmlns:a14="http://schemas.microsoft.com/office/drawing/2010/main">
                  <a14:imgLayer r:embed="rId46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41" y="268144"/>
            <a:ext cx="944106" cy="944106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45" cstate="print">
            <a:extLst>
              <a:ext uri="{BEBA8EAE-BF5A-486C-A8C5-ECC9F3942E4B}">
                <a14:imgProps xmlns:a14="http://schemas.microsoft.com/office/drawing/2010/main">
                  <a14:imgLayer r:embed="rId46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902" y="271883"/>
            <a:ext cx="944106" cy="944106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45" cstate="print">
            <a:extLst>
              <a:ext uri="{BEBA8EAE-BF5A-486C-A8C5-ECC9F3942E4B}">
                <a14:imgProps xmlns:a14="http://schemas.microsoft.com/office/drawing/2010/main">
                  <a14:imgLayer r:embed="rId46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295" y="264726"/>
            <a:ext cx="944106" cy="944106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45" cstate="print">
            <a:extLst>
              <a:ext uri="{BEBA8EAE-BF5A-486C-A8C5-ECC9F3942E4B}">
                <a14:imgProps xmlns:a14="http://schemas.microsoft.com/office/drawing/2010/main">
                  <a14:imgLayer r:embed="rId46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487" y="260670"/>
            <a:ext cx="944106" cy="944106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45" cstate="print">
            <a:extLst>
              <a:ext uri="{BEBA8EAE-BF5A-486C-A8C5-ECC9F3942E4B}">
                <a14:imgProps xmlns:a14="http://schemas.microsoft.com/office/drawing/2010/main">
                  <a14:imgLayer r:embed="rId46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998" y="270198"/>
            <a:ext cx="944106" cy="944106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45" cstate="print">
            <a:extLst>
              <a:ext uri="{BEBA8EAE-BF5A-486C-A8C5-ECC9F3942E4B}">
                <a14:imgProps xmlns:a14="http://schemas.microsoft.com/office/drawing/2010/main">
                  <a14:imgLayer r:embed="rId46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573" y="251557"/>
            <a:ext cx="944106" cy="944106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45" cstate="print">
            <a:extLst>
              <a:ext uri="{BEBA8EAE-BF5A-486C-A8C5-ECC9F3942E4B}">
                <a14:imgProps xmlns:a14="http://schemas.microsoft.com/office/drawing/2010/main">
                  <a14:imgLayer r:embed="rId46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949" y="271654"/>
            <a:ext cx="944106" cy="944106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31" y="256402"/>
            <a:ext cx="940066" cy="940066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261" y="256843"/>
            <a:ext cx="940066" cy="94006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849" y="248598"/>
            <a:ext cx="965689" cy="965689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634" y="267084"/>
            <a:ext cx="965689" cy="965689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532" y="247471"/>
            <a:ext cx="965689" cy="965689"/>
          </a:xfrm>
          <a:prstGeom prst="rect">
            <a:avLst/>
          </a:prstGeom>
        </p:spPr>
      </p:pic>
      <p:pic>
        <p:nvPicPr>
          <p:cNvPr id="104" name="Рисунок 103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70" y="247217"/>
            <a:ext cx="965689" cy="965689"/>
          </a:xfrm>
          <a:prstGeom prst="rect">
            <a:avLst/>
          </a:prstGeom>
        </p:spPr>
      </p:pic>
      <p:pic>
        <p:nvPicPr>
          <p:cNvPr id="122" name="Рисунок 121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824" y="258155"/>
            <a:ext cx="965689" cy="965689"/>
          </a:xfrm>
          <a:prstGeom prst="rect">
            <a:avLst/>
          </a:prstGeom>
        </p:spPr>
      </p:pic>
      <p:pic>
        <p:nvPicPr>
          <p:cNvPr id="123" name="Рисунок 122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602" y="246726"/>
            <a:ext cx="965689" cy="965689"/>
          </a:xfrm>
          <a:prstGeom prst="rect">
            <a:avLst/>
          </a:prstGeom>
        </p:spPr>
      </p:pic>
      <p:pic>
        <p:nvPicPr>
          <p:cNvPr id="124" name="Рисунок 123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618" y="264535"/>
            <a:ext cx="965689" cy="965689"/>
          </a:xfrm>
          <a:prstGeom prst="rect">
            <a:avLst/>
          </a:prstGeom>
        </p:spPr>
      </p:pic>
      <p:pic>
        <p:nvPicPr>
          <p:cNvPr id="25" name="the-eerie-scream-of-a-bird-of-prey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711019" y="4840973"/>
            <a:ext cx="444744" cy="44474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910" y="4260486"/>
            <a:ext cx="1363915" cy="1363915"/>
          </a:xfrm>
          <a:prstGeom prst="rect">
            <a:avLst/>
          </a:prstGeom>
        </p:spPr>
      </p:pic>
      <p:pic>
        <p:nvPicPr>
          <p:cNvPr id="120" name="Рисунок 119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 rot="1035024">
            <a:off x="6101662" y="4030929"/>
            <a:ext cx="1783635" cy="1783635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314474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5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80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00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08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173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6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53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950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961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0" dur="253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100000">
                <p:cTn id="2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12" grpId="0"/>
      <p:bldP spid="87" grpId="0"/>
      <p:bldP spid="89" grpId="0"/>
      <p:bldP spid="91" grpId="0"/>
      <p:bldP spid="101" grpId="0"/>
      <p:bldP spid="103" grpId="0"/>
      <p:bldP spid="106" grpId="0"/>
      <p:bldP spid="108" grpId="0"/>
      <p:bldP spid="110" grpId="0"/>
      <p:bldP spid="1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613DB64-9C31-44B1-A263-D623A8AFBFAC}"/>
</file>

<file path=customXml/itemProps2.xml><?xml version="1.0" encoding="utf-8"?>
<ds:datastoreItem xmlns:ds="http://schemas.openxmlformats.org/officeDocument/2006/customXml" ds:itemID="{C9F28AF5-FA76-4F96-8327-69B1AFE3E1C5}"/>
</file>

<file path=customXml/itemProps3.xml><?xml version="1.0" encoding="utf-8"?>
<ds:datastoreItem xmlns:ds="http://schemas.openxmlformats.org/officeDocument/2006/customXml" ds:itemID="{CF40CFEE-A415-4022-A5A1-421ED022F674}"/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10</Words>
  <Application>Microsoft Office PowerPoint</Application>
  <PresentationFormat>Широкоэкранный</PresentationFormat>
  <Paragraphs>10</Paragraphs>
  <Slides>1</Slides>
  <Notes>0</Notes>
  <HiddenSlides>0</HiddenSlides>
  <MMClips>10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Daria</dc:creator>
  <cp:lastModifiedBy>Daria</cp:lastModifiedBy>
  <cp:revision>40</cp:revision>
  <dcterms:created xsi:type="dcterms:W3CDTF">2026-01-22T14:53:05Z</dcterms:created>
  <dcterms:modified xsi:type="dcterms:W3CDTF">2026-01-27T08:40:08Z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