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1999" cy="6968531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60783" y="1217681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69918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08717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65558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44" y="3761366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6" y="5907038"/>
            <a:ext cx="713873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11598" r="13197" b="9345"/>
          <a:stretch/>
        </p:blipFill>
        <p:spPr>
          <a:xfrm>
            <a:off x="3490108" y="3211726"/>
            <a:ext cx="2823214" cy="3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9B508E-D24E-42AE-BA91-DF4FC89DBBFA}"/>
</file>

<file path=customXml/itemProps2.xml><?xml version="1.0" encoding="utf-8"?>
<ds:datastoreItem xmlns:ds="http://schemas.openxmlformats.org/officeDocument/2006/customXml" ds:itemID="{70356284-3E79-4189-A516-BB9D2ACF7B5B}"/>
</file>

<file path=customXml/itemProps3.xml><?xml version="1.0" encoding="utf-8"?>
<ds:datastoreItem xmlns:ds="http://schemas.openxmlformats.org/officeDocument/2006/customXml" ds:itemID="{66E755A7-B22F-4844-A7B5-D3147C62194A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2026-01-24T17:37:35Z</dcterms:created>
  <dcterms:modified xsi:type="dcterms:W3CDTF">2026-01-27T08:11:23Z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