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62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1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4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3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9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2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08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34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98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57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ED8D-2FC5-4F2D-B50E-A149C573E285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9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092"/>
            <a:ext cx="12191999" cy="6968531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481739" y="1335466"/>
            <a:ext cx="1800000" cy="1800000"/>
            <a:chOff x="592460" y="3687746"/>
            <a:chExt cx="1800000" cy="1800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92460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818827" y="1334594"/>
            <a:ext cx="1800000" cy="1800000"/>
            <a:chOff x="631783" y="3687746"/>
            <a:chExt cx="1800000" cy="180000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116592" y="1334594"/>
            <a:ext cx="1800000" cy="1800000"/>
            <a:chOff x="631783" y="3687746"/>
            <a:chExt cx="1800000" cy="18000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414357" y="1334594"/>
            <a:ext cx="1800000" cy="1800000"/>
            <a:chOff x="631783" y="3687746"/>
            <a:chExt cx="1800000" cy="180000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638827" y="3506874"/>
            <a:ext cx="2160000" cy="2160000"/>
            <a:chOff x="451783" y="1129003"/>
            <a:chExt cx="2160000" cy="21600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8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Сердце 16"/>
            <p:cNvSpPr/>
            <p:nvPr/>
          </p:nvSpPr>
          <p:spPr>
            <a:xfrm>
              <a:off x="2260783" y="1217681"/>
              <a:ext cx="252000" cy="252000"/>
            </a:xfrm>
            <a:prstGeom prst="hear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936592" y="3506874"/>
            <a:ext cx="2160000" cy="2160000"/>
            <a:chOff x="2875553" y="1129003"/>
            <a:chExt cx="2160000" cy="216000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55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Сердце 17"/>
            <p:cNvSpPr/>
            <p:nvPr/>
          </p:nvSpPr>
          <p:spPr>
            <a:xfrm>
              <a:off x="4699183" y="1212082"/>
              <a:ext cx="252000" cy="252000"/>
            </a:xfrm>
            <a:prstGeom prst="hear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41062" y="3506874"/>
            <a:ext cx="2160000" cy="2160000"/>
            <a:chOff x="5299717" y="1129003"/>
            <a:chExt cx="2160000" cy="2160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971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Сердце 18"/>
            <p:cNvSpPr/>
            <p:nvPr/>
          </p:nvSpPr>
          <p:spPr>
            <a:xfrm>
              <a:off x="7108717" y="1212082"/>
              <a:ext cx="252000" cy="252000"/>
            </a:xfrm>
            <a:prstGeom prst="hear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234357" y="3506874"/>
            <a:ext cx="2160000" cy="2160000"/>
            <a:chOff x="7723487" y="1129003"/>
            <a:chExt cx="2160000" cy="2160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48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Сердце 19"/>
            <p:cNvSpPr/>
            <p:nvPr/>
          </p:nvSpPr>
          <p:spPr>
            <a:xfrm>
              <a:off x="9565558" y="1212082"/>
              <a:ext cx="252000" cy="252000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44" y="3761366"/>
            <a:ext cx="2539736" cy="253973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6" y="5907038"/>
            <a:ext cx="713873" cy="7227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11598" r="13197" b="9345"/>
          <a:stretch/>
        </p:blipFill>
        <p:spPr>
          <a:xfrm>
            <a:off x="3490108" y="3211726"/>
            <a:ext cx="2823214" cy="308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022E-16 L -0.18646 -0.3405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-0.37682 -0.34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1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022E-16 L 0.37747 -0.3405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67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022E-16 L 0.18802 -0.341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C82D350-39ED-439F-8DCE-C31F37945B1A}"/>
</file>

<file path=customXml/itemProps2.xml><?xml version="1.0" encoding="utf-8"?>
<ds:datastoreItem xmlns:ds="http://schemas.openxmlformats.org/officeDocument/2006/customXml" ds:itemID="{6858009E-50C5-4F48-88FA-3EA5956D72A9}"/>
</file>

<file path=customXml/itemProps3.xml><?xml version="1.0" encoding="utf-8"?>
<ds:datastoreItem xmlns:ds="http://schemas.openxmlformats.org/officeDocument/2006/customXml" ds:itemID="{5C91584B-7FF3-4485-A4F7-CD46F7C902CD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2026-01-24T17:37:35Z</dcterms:created>
  <dcterms:modified xsi:type="dcterms:W3CDTF">2026-01-27T08:11:23Z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