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3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5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54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0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8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9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6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9" Type="http://schemas.openxmlformats.org/officeDocument/2006/relationships/image" Target="../media/image18.png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13.png"/><Relationship Id="rId42" Type="http://schemas.openxmlformats.org/officeDocument/2006/relationships/image" Target="../media/image21.png"/><Relationship Id="rId47" Type="http://schemas.microsoft.com/office/2007/relationships/hdphoto" Target="../media/hdphoto2.wdp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45" Type="http://schemas.openxmlformats.org/officeDocument/2006/relationships/image" Target="../media/image23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4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image" Target="../media/image25.png"/><Relationship Id="rId8" Type="http://schemas.openxmlformats.org/officeDocument/2006/relationships/audio" Target="../media/media4.mp3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46" Type="http://schemas.openxmlformats.org/officeDocument/2006/relationships/image" Target="../media/image24.png"/><Relationship Id="rId20" Type="http://schemas.openxmlformats.org/officeDocument/2006/relationships/audio" Target="../media/media10.mp3"/><Relationship Id="rId4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12236824" cy="6858000"/>
          </a:xfrm>
          <a:prstGeom prst="rect">
            <a:avLst/>
          </a:prstGeom>
        </p:spPr>
      </p:pic>
      <p:pic>
        <p:nvPicPr>
          <p:cNvPr id="13" name="kookaburra-giant-kingfis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84336" y="2471459"/>
            <a:ext cx="458737" cy="458737"/>
          </a:xfrm>
          <a:prstGeom prst="rect">
            <a:avLst/>
          </a:prstGeom>
        </p:spPr>
      </p:pic>
      <p:pic>
        <p:nvPicPr>
          <p:cNvPr id="14" name="zvuki-bespokojstva-sorok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24751" y="4420836"/>
            <a:ext cx="427389" cy="427389"/>
          </a:xfrm>
          <a:prstGeom prst="rect">
            <a:avLst/>
          </a:prstGeom>
        </p:spPr>
      </p:pic>
      <p:pic>
        <p:nvPicPr>
          <p:cNvPr id="15" name="zvuk-vorobja-korotkij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77980" y="1983103"/>
            <a:ext cx="488356" cy="488356"/>
          </a:xfrm>
          <a:prstGeom prst="rect">
            <a:avLst/>
          </a:prstGeom>
        </p:spPr>
      </p:pic>
      <p:pic>
        <p:nvPicPr>
          <p:cNvPr id="16" name="zvuk-vorony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28698" y="1134849"/>
            <a:ext cx="423442" cy="423442"/>
          </a:xfrm>
          <a:prstGeom prst="rect">
            <a:avLst/>
          </a:prstGeom>
        </p:spPr>
      </p:pic>
      <p:pic>
        <p:nvPicPr>
          <p:cNvPr id="17" name="горлиц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24751" y="5329696"/>
            <a:ext cx="481150" cy="481150"/>
          </a:xfrm>
          <a:prstGeom prst="rect">
            <a:avLst/>
          </a:prstGeom>
        </p:spPr>
      </p:pic>
      <p:pic>
        <p:nvPicPr>
          <p:cNvPr id="18" name="казуар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93795" y="2940458"/>
            <a:ext cx="449064" cy="449064"/>
          </a:xfrm>
          <a:prstGeom prst="rect">
            <a:avLst/>
          </a:prstGeom>
        </p:spPr>
      </p:pic>
      <p:pic>
        <p:nvPicPr>
          <p:cNvPr id="21" name="полярна гагар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65611" y="3891241"/>
            <a:ext cx="458737" cy="458737"/>
          </a:xfrm>
          <a:prstGeom prst="rect">
            <a:avLst/>
          </a:prstGeom>
        </p:spPr>
      </p:pic>
      <p:pic>
        <p:nvPicPr>
          <p:cNvPr id="22" name="куропатк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33221" y="4839837"/>
            <a:ext cx="481150" cy="481150"/>
          </a:xfrm>
          <a:prstGeom prst="rect">
            <a:avLst/>
          </a:prstGeom>
        </p:spPr>
      </p:pic>
      <p:pic>
        <p:nvPicPr>
          <p:cNvPr id="23" name="жайоро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70520" y="1500633"/>
            <a:ext cx="472579" cy="472579"/>
          </a:xfrm>
          <a:prstGeom prst="rect">
            <a:avLst/>
          </a:prstGeom>
        </p:spPr>
      </p:pic>
      <p:pic>
        <p:nvPicPr>
          <p:cNvPr id="24" name="страус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73774" y="3424663"/>
            <a:ext cx="444953" cy="444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179" y="3817567"/>
            <a:ext cx="2449761" cy="244976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796333" y="1315348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35100" y="3052617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КАЗУАР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72" y="1570239"/>
            <a:ext cx="1563355" cy="1563355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2193537" y="1317091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132304" y="3054360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ЖАЙВОРОНОК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069860" y="1317091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008627" y="3054360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ВОРОБЕЙ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962549" y="1317091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901316" y="3054360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КУКАБАРА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327808" y="3876997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66575" y="5614266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СТРАУС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332665" y="1315348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71432" y="3052617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ВОРОНА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2195865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34632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ГАГАРА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072188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10955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СОРОКА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5964877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903644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КУРОПАТКА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7815035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753802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ГОРЛИЦА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8" y="1514114"/>
            <a:ext cx="1513440" cy="1513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0497" y="4270088"/>
            <a:ext cx="1470902" cy="14709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" y="1416202"/>
            <a:ext cx="1532317" cy="153231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015643">
            <a:off x="371157" y="1480779"/>
            <a:ext cx="1921683" cy="192168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38" y="1408275"/>
            <a:ext cx="1532317" cy="153231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75" y="1381151"/>
            <a:ext cx="1532317" cy="1532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74" y="1495614"/>
            <a:ext cx="1578348" cy="1578348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125082">
            <a:off x="2301514" y="1444713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54" y="2011256"/>
            <a:ext cx="1589129" cy="12591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5" y="2317587"/>
            <a:ext cx="777984" cy="7779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2940" y="4614912"/>
            <a:ext cx="1004651" cy="1019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6431" y="1638473"/>
            <a:ext cx="1222630" cy="122263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57" y="2181047"/>
            <a:ext cx="1589129" cy="1259115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683186">
            <a:off x="4211564" y="1492199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24" y="4120550"/>
            <a:ext cx="1493716" cy="149371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33" y="4685001"/>
            <a:ext cx="908345" cy="92188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01249">
            <a:off x="7833974" y="3985110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6971" b="34550"/>
          <a:stretch/>
        </p:blipFill>
        <p:spPr>
          <a:xfrm>
            <a:off x="3965166" y="3823273"/>
            <a:ext cx="1891853" cy="1874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61" y="4200572"/>
            <a:ext cx="1518893" cy="151889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446169" y="5242300"/>
            <a:ext cx="1136352" cy="5925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" y="3927123"/>
            <a:ext cx="1805955" cy="180759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968964" y="5256487"/>
            <a:ext cx="1136352" cy="592568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8571" y="3849873"/>
            <a:ext cx="1947743" cy="194774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6675" r="20937" b="16091"/>
          <a:stretch/>
        </p:blipFill>
        <p:spPr>
          <a:xfrm>
            <a:off x="2299865" y="3996950"/>
            <a:ext cx="1488170" cy="1737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49" y="4494088"/>
            <a:ext cx="1656513" cy="165651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035024">
            <a:off x="2314014" y="4245992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6971" b="34550"/>
          <a:stretch/>
        </p:blipFill>
        <p:spPr>
          <a:xfrm>
            <a:off x="5870272" y="1266022"/>
            <a:ext cx="1891853" cy="1874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42" y="1495614"/>
            <a:ext cx="1687143" cy="1687143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57921">
            <a:off x="6010419" y="1389117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95" y="3902179"/>
            <a:ext cx="1827354" cy="1827354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035024">
            <a:off x="6050326" y="4103293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035024">
            <a:off x="4126134" y="4141139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0507089" flipH="1">
            <a:off x="7712277" y="1424699"/>
            <a:ext cx="1851978" cy="185197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805919" y="321953"/>
            <a:ext cx="8182032" cy="81672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9" y="245197"/>
            <a:ext cx="944106" cy="94410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7" y="247217"/>
            <a:ext cx="940066" cy="9400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0" y="253968"/>
            <a:ext cx="944106" cy="94410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57" y="260670"/>
            <a:ext cx="944106" cy="94410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41" y="268144"/>
            <a:ext cx="944106" cy="94410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02" y="271883"/>
            <a:ext cx="944106" cy="94410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95" y="264726"/>
            <a:ext cx="944106" cy="94410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87" y="260670"/>
            <a:ext cx="944106" cy="94410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98" y="270198"/>
            <a:ext cx="944106" cy="94410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73" y="251557"/>
            <a:ext cx="944106" cy="94410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49" y="271654"/>
            <a:ext cx="944106" cy="94410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31" y="256402"/>
            <a:ext cx="940066" cy="94006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61" y="256843"/>
            <a:ext cx="940066" cy="9400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49" y="248598"/>
            <a:ext cx="965689" cy="96568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34" y="267084"/>
            <a:ext cx="965689" cy="96568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32" y="247471"/>
            <a:ext cx="965689" cy="96568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70" y="247217"/>
            <a:ext cx="965689" cy="96568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24" y="258155"/>
            <a:ext cx="965689" cy="965689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02" y="246726"/>
            <a:ext cx="965689" cy="965689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18" y="264535"/>
            <a:ext cx="965689" cy="96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6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5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96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12" grpId="0"/>
      <p:bldP spid="87" grpId="0"/>
      <p:bldP spid="89" grpId="0"/>
      <p:bldP spid="91" grpId="0"/>
      <p:bldP spid="101" grpId="0"/>
      <p:bldP spid="103" grpId="0"/>
      <p:bldP spid="106" grpId="0"/>
      <p:bldP spid="108" grpId="0"/>
      <p:bldP spid="110" grpId="0"/>
      <p:bldP spid="1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D8891-19CE-444D-8D45-232F352DD12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1D3F3CB-3CD5-4EB0-8EEE-B3DEB3BE0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6676B-C11E-43FA-8807-29370CEE3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</Words>
  <Application>Microsoft Office PowerPoint</Application>
  <PresentationFormat>Widescreen</PresentationFormat>
  <Paragraphs>10</Paragraphs>
  <Slides>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40</cp:revision>
  <dcterms:created xsi:type="dcterms:W3CDTF">2026-01-22T14:53:05Z</dcterms:created>
  <dcterms:modified xsi:type="dcterms:W3CDTF">2026-01-27T08:10:07Z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