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6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8DA8D-8003-4EDE-A758-C74433B58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99111B2-E65D-4F7C-9B11-1C0AA426F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1678108-E411-4CE1-872C-1084204D3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26.01.2026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AE7FAD7-B93E-4A37-ADFB-2CCC0E1E9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3BE5EF-880F-492A-A44B-9102511AE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030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82B8F-534E-4576-97E1-2E0633B7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9C99B58-7703-4C00-B794-C53C0775F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8376D4-2613-420D-B9D9-A2884E16A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26.01.2026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9615F6-0324-4892-9D21-B218D5A6B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172FA6D-A1D0-4DF1-8F16-7613F9081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617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760CEA5-25E9-4E4F-ABBC-1CF73DE2B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7887B8D-8F85-4CC1-89EB-7274A36E6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2A935B-5345-4C80-8817-A62702C4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26.01.2026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CAADE9-6203-4346-8161-B79CBB18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8EB7E37-0931-4691-A7AE-90F112305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094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CC12C-0634-4F77-8B41-B8D37545A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8168A2-27B7-4A5E-8743-2B4CD73DC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EC8134-5C5D-4F46-83AB-D18B6B9E3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26.01.2026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0737A0E-2A8B-42B2-9242-34A0DA2FC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6BDCCF-AC91-4672-8732-36F3760C5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2301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3CD08-204C-4863-A4BD-C6C4BCADE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7BA0545-8451-4C27-8B17-E34ACFCC4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1FD3D-CAE3-4183-9D29-1B162BF53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26.01.2026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48B5BA-A63C-4314-BE98-56EEC8C8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6CFEA2-D221-40B0-811D-23FC82FC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262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F2802-5F61-4F25-AAEF-DAA5931F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CA98C29-382D-4A5F-9797-C4D4FC0A0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7A94633-D138-49A0-8DB0-C1F8E6E66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0B130BB-FE1A-48E3-B15E-C70BAE46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26.01.2026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E832980-A771-44AA-8C8A-7B45C1D59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0469A22-CEE1-418A-8EE1-091DA3C26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5663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F05BB-1FBF-4D4E-ADA9-1D5DD081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6D532-C401-48DB-BD6E-9F9639AD4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A02DC7-EACF-4A4A-BBC7-8ED848EC0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7401046-DBDF-4971-82EC-94A0148C0E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30957B4-8AE0-4F0F-AFCA-F72CEE6A1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D5F33A9-D2DE-4733-A076-D666ECBB3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26.01.2026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0CB5967-A9B8-4DAD-8057-C1B45E952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A402A2-CEDC-4770-8C3C-9F3FBFF06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2694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EDFD44-6AA8-4018-96BE-2FFCD556F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1750BD4-87D4-4C11-BCF6-3757FE5E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26.01.2026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9B39B7E-016D-4C98-B1E2-F0B53014E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BAE4C61-0AD7-49FB-860B-735EED71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91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6BC1B6-0A50-4D01-B50A-B67DE5BF5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26.01.2026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4B752D7-D05B-4FCA-9621-1643DB4C0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7F257BC-D7BF-4177-8313-817EF13D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963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970A4-DE9E-4922-BA04-1728E6F86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E765BAC-DBD9-4474-AD22-2B95A334E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1D1E54F-D9E6-42FB-8586-A875CD8D3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4DFBA9C-E670-44C8-B792-CD10AD66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26.01.2026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B85822-C826-47DF-B3C6-AFB4FD74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77A87F-7153-40BD-A9BF-34D231F61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6979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568E9-452C-4E9E-955F-DAFF0AF7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621BA92-DE1A-44C5-BBF3-DDF85299D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80B671-DC36-4AF7-806F-1DBFC757D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E1E8D2-3D88-4F58-A649-14C37F484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26.01.2026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1DBDF1-09D9-434F-BFDE-D9265DF0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653EAF9-3D6C-4A0A-82F0-6E2A35FA2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364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B4FCCC7-67C1-4B0D-8EE3-EDD29B33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BDCD493-C2E5-4593-A132-E94D83397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9739DD-2E66-4B51-97C6-22737A49F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BCF3C-7031-4538-8515-1198A7CB31D9}" type="datetimeFigureOut">
              <a:rPr lang="uk-UA" smtClean="0"/>
              <a:t>26.01.2026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F32C50D-2B61-4F50-BD71-8EF7F38FD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6BE3A25-D9A3-4C0F-8D6C-451FA544B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972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4.sv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34" Type="http://schemas.openxmlformats.org/officeDocument/2006/relationships/image" Target="../media/image30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21.svg"/><Relationship Id="rId33" Type="http://schemas.openxmlformats.org/officeDocument/2006/relationships/image" Target="../media/image29.sv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16.svg"/><Relationship Id="rId29" Type="http://schemas.openxmlformats.org/officeDocument/2006/relationships/image" Target="../media/image2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9.svg"/><Relationship Id="rId28" Type="http://schemas.openxmlformats.org/officeDocument/2006/relationships/image" Target="../media/image24.png"/><Relationship Id="rId10" Type="http://schemas.microsoft.com/office/2007/relationships/hdphoto" Target="../media/hdphoto1.wdp"/><Relationship Id="rId19" Type="http://schemas.openxmlformats.org/officeDocument/2006/relationships/image" Target="../media/image15.png"/><Relationship Id="rId31" Type="http://schemas.openxmlformats.org/officeDocument/2006/relationships/image" Target="../media/image27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2.wdp"/><Relationship Id="rId22" Type="http://schemas.openxmlformats.org/officeDocument/2006/relationships/image" Target="../media/image18.png"/><Relationship Id="rId27" Type="http://schemas.openxmlformats.org/officeDocument/2006/relationships/image" Target="../media/image23.sv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DDC902-D022-4A70-A144-2E21A3E86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2DE292F3-012D-40CE-BF35-1BD36A8699B3}"/>
              </a:ext>
            </a:extLst>
          </p:cNvPr>
          <p:cNvSpPr/>
          <p:nvPr/>
        </p:nvSpPr>
        <p:spPr>
          <a:xfrm>
            <a:off x="680484" y="141658"/>
            <a:ext cx="8697434" cy="6544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F064EB95-74A0-412D-AC93-9785E0FD3514}"/>
              </a:ext>
            </a:extLst>
          </p:cNvPr>
          <p:cNvSpPr/>
          <p:nvPr/>
        </p:nvSpPr>
        <p:spPr>
          <a:xfrm>
            <a:off x="680484" y="156850"/>
            <a:ext cx="8697434" cy="65443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F96B55-EAE2-4562-AB00-E7EBF7D79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3" r="21163"/>
          <a:stretch/>
        </p:blipFill>
        <p:spPr>
          <a:xfrm rot="16200000">
            <a:off x="7181968" y="2227073"/>
            <a:ext cx="733646" cy="127204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F4C8FF-CFED-403A-B76D-6B5965AFE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72737">
            <a:off x="6052565" y="3602894"/>
            <a:ext cx="1249818" cy="1249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729D35-9DC7-45DF-BC82-04E23A885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730" y="3350865"/>
            <a:ext cx="1051427" cy="105142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EC17A7A-1B39-4B14-89F4-98C9F3B7E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4885" y="1382232"/>
            <a:ext cx="978195" cy="97819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A65CB5-3D8A-4B75-8095-F99E85C685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2473" y="5553307"/>
            <a:ext cx="1425269" cy="1224262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DE73026-60AE-4070-8B85-E630DAF94E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69" b="91016" l="8008" r="89844">
                        <a14:foregroundMark x1="53711" y1="85938" x2="62500" y2="91113"/>
                        <a14:foregroundMark x1="36523" y1="66699" x2="48535" y2="70410"/>
                        <a14:foregroundMark x1="16797" y1="64160" x2="25684" y2="75098"/>
                        <a14:foregroundMark x1="9570" y1="68262" x2="8008" y2="73535"/>
                        <a14:foregroundMark x1="51660" y1="5469" x2="46973" y2="11133"/>
                        <a14:foregroundMark x1="21973" y1="41309" x2="30273" y2="42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0738" y="5112318"/>
            <a:ext cx="1464075" cy="1464075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7FFBF00-83AC-4178-AE01-A21C1FF932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9273" y="2119869"/>
            <a:ext cx="1066745" cy="159595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CBA371F-3E9B-4535-87EF-B4BF98BDF4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r="7810"/>
          <a:stretch/>
        </p:blipFill>
        <p:spPr>
          <a:xfrm>
            <a:off x="3008431" y="3872670"/>
            <a:ext cx="1587606" cy="188147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7F2A8EC-1EFC-46B9-826D-3B9BBA4593B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17" t="19104" r="24257" b="18120"/>
          <a:stretch/>
        </p:blipFill>
        <p:spPr>
          <a:xfrm>
            <a:off x="1169270" y="914400"/>
            <a:ext cx="4073796" cy="534143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342848F-A9E9-46DF-B83D-B8A542137F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7" t="7317" r="17486" b="7154"/>
          <a:stretch/>
        </p:blipFill>
        <p:spPr>
          <a:xfrm flipH="1">
            <a:off x="1320694" y="400110"/>
            <a:ext cx="1036886" cy="1262604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2C85E96-02D1-4414-979F-3DFBEF990A9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7" t="7317" r="17486" b="7154"/>
          <a:stretch/>
        </p:blipFill>
        <p:spPr>
          <a:xfrm flipH="1">
            <a:off x="1272473" y="643370"/>
            <a:ext cx="1036886" cy="1262604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cxnSp>
        <p:nvCxnSpPr>
          <p:cNvPr id="35" name="Пряма сполучна лінія 34">
            <a:extLst>
              <a:ext uri="{FF2B5EF4-FFF2-40B4-BE49-F238E27FC236}">
                <a16:creationId xmlns:a16="http://schemas.microsoft.com/office/drawing/2014/main" id="{E4F3AA49-79BB-4B22-B245-297F4C95B660}"/>
              </a:ext>
            </a:extLst>
          </p:cNvPr>
          <p:cNvCxnSpPr>
            <a:cxnSpLocks/>
          </p:cNvCxnSpPr>
          <p:nvPr/>
        </p:nvCxnSpPr>
        <p:spPr>
          <a:xfrm>
            <a:off x="6077296" y="1252577"/>
            <a:ext cx="0" cy="4926484"/>
          </a:xfrm>
          <a:prstGeom prst="line">
            <a:avLst/>
          </a:prstGeom>
          <a:ln w="203200" cmpd="sng">
            <a:solidFill>
              <a:srgbClr val="00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Дуга 35">
            <a:extLst>
              <a:ext uri="{FF2B5EF4-FFF2-40B4-BE49-F238E27FC236}">
                <a16:creationId xmlns:a16="http://schemas.microsoft.com/office/drawing/2014/main" id="{BC814826-DB05-451C-B157-1DE2B75C23A5}"/>
              </a:ext>
            </a:extLst>
          </p:cNvPr>
          <p:cNvSpPr/>
          <p:nvPr/>
        </p:nvSpPr>
        <p:spPr>
          <a:xfrm>
            <a:off x="4380482" y="1274672"/>
            <a:ext cx="3804326" cy="2623262"/>
          </a:xfrm>
          <a:prstGeom prst="arc">
            <a:avLst>
              <a:gd name="adj1" fmla="val 15437900"/>
              <a:gd name="adj2" fmla="val 5902405"/>
            </a:avLst>
          </a:prstGeom>
          <a:ln w="127000">
            <a:solidFill>
              <a:srgbClr val="0000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F79B6995-9D06-48F8-A2E7-156D274FA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-2502" t="-12640" r="-7298" b="-6827"/>
          <a:stretch/>
        </p:blipFill>
        <p:spPr bwMode="auto">
          <a:xfrm>
            <a:off x="5160949" y="418911"/>
            <a:ext cx="1073783" cy="1606470"/>
          </a:xfrm>
          <a:prstGeom prst="rect">
            <a:avLst/>
          </a:prstGeom>
          <a:noFill/>
          <a:effectLst>
            <a:glow rad="241300">
              <a:schemeClr val="bg1">
                <a:alpha val="93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DB5AA96B-5AFF-4B8F-9923-814C7C2F8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-5002" b="-4129"/>
          <a:stretch/>
        </p:blipFill>
        <p:spPr bwMode="auto">
          <a:xfrm>
            <a:off x="7508710" y="1159154"/>
            <a:ext cx="1056009" cy="1591441"/>
          </a:xfrm>
          <a:prstGeom prst="rect">
            <a:avLst/>
          </a:prstGeom>
          <a:noFill/>
          <a:effectLst>
            <a:glow rad="4572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AA88B4D-67DB-4A4E-B37A-52653B98504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52" r="-4552" b="-2970"/>
          <a:stretch/>
        </p:blipFill>
        <p:spPr>
          <a:xfrm rot="344615">
            <a:off x="5462900" y="4972658"/>
            <a:ext cx="1459666" cy="1496107"/>
          </a:xfrm>
          <a:prstGeom prst="rect">
            <a:avLst/>
          </a:prstGeom>
          <a:effectLst>
            <a:glow rad="431800">
              <a:schemeClr val="bg1">
                <a:alpha val="93000"/>
              </a:schemeClr>
            </a:glow>
          </a:effectLst>
        </p:spPr>
      </p:pic>
      <p:pic>
        <p:nvPicPr>
          <p:cNvPr id="42" name="Рисунок 9">
            <a:extLst>
              <a:ext uri="{FF2B5EF4-FFF2-40B4-BE49-F238E27FC236}">
                <a16:creationId xmlns:a16="http://schemas.microsoft.com/office/drawing/2014/main" id="{FD8586CD-7421-45F8-989B-46A6CA779BB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t="1394" b="1394"/>
          <a:stretch/>
        </p:blipFill>
        <p:spPr>
          <a:xfrm>
            <a:off x="1416073" y="558114"/>
            <a:ext cx="1191177" cy="1500113"/>
          </a:xfrm>
          <a:prstGeom prst="rect">
            <a:avLst/>
          </a:prstGeom>
          <a:effectLst>
            <a:glow rad="520700">
              <a:schemeClr val="bg1">
                <a:alpha val="93000"/>
              </a:schemeClr>
            </a:glow>
          </a:effectLst>
        </p:spPr>
      </p:pic>
      <p:pic>
        <p:nvPicPr>
          <p:cNvPr id="43" name="Рисунок 7">
            <a:extLst>
              <a:ext uri="{FF2B5EF4-FFF2-40B4-BE49-F238E27FC236}">
                <a16:creationId xmlns:a16="http://schemas.microsoft.com/office/drawing/2014/main" id="{017B1A41-F0F8-4C25-8429-0171B75C5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2558377" y="4635738"/>
            <a:ext cx="1056009" cy="1475228"/>
          </a:xfrm>
          <a:prstGeom prst="rect">
            <a:avLst/>
          </a:prstGeom>
          <a:effectLst>
            <a:glow rad="533400">
              <a:schemeClr val="bg1"/>
            </a:glow>
          </a:effectLst>
        </p:spPr>
      </p:pic>
      <p:pic>
        <p:nvPicPr>
          <p:cNvPr id="44" name="Рисунок 8">
            <a:extLst>
              <a:ext uri="{FF2B5EF4-FFF2-40B4-BE49-F238E27FC236}">
                <a16:creationId xmlns:a16="http://schemas.microsoft.com/office/drawing/2014/main" id="{DAE2501D-BB6E-4D74-9383-228E8C03330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 t="-9587" b="-2191"/>
          <a:stretch/>
        </p:blipFill>
        <p:spPr>
          <a:xfrm>
            <a:off x="5346149" y="2701882"/>
            <a:ext cx="811521" cy="1982490"/>
          </a:xfrm>
          <a:prstGeom prst="rect">
            <a:avLst/>
          </a:prstGeom>
          <a:effectLst>
            <a:glow rad="266700">
              <a:schemeClr val="bg1">
                <a:alpha val="90000"/>
              </a:schemeClr>
            </a:glow>
          </a:effectLst>
        </p:spPr>
      </p:pic>
      <p:pic>
        <p:nvPicPr>
          <p:cNvPr id="45" name="Рисунок 13">
            <a:extLst>
              <a:ext uri="{FF2B5EF4-FFF2-40B4-BE49-F238E27FC236}">
                <a16:creationId xmlns:a16="http://schemas.microsoft.com/office/drawing/2014/main" id="{18C71A82-550B-4FAC-A7CF-41F65F2E17C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 rot="1477449">
            <a:off x="7827280" y="3807654"/>
            <a:ext cx="1193683" cy="1519957"/>
          </a:xfrm>
          <a:prstGeom prst="rect">
            <a:avLst/>
          </a:prstGeom>
          <a:effectLst>
            <a:glow rad="482600">
              <a:schemeClr val="bg1"/>
            </a:glow>
          </a:effectLst>
        </p:spPr>
      </p:pic>
      <p:pic>
        <p:nvPicPr>
          <p:cNvPr id="46" name="Рисунок 14">
            <a:extLst>
              <a:ext uri="{FF2B5EF4-FFF2-40B4-BE49-F238E27FC236}">
                <a16:creationId xmlns:a16="http://schemas.microsoft.com/office/drawing/2014/main" id="{622D2FAD-9B8A-47F9-9A32-7A2DDBC42FE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 t="-1221" b="-4833"/>
          <a:stretch/>
        </p:blipFill>
        <p:spPr>
          <a:xfrm>
            <a:off x="1002754" y="3413808"/>
            <a:ext cx="1056009" cy="1424629"/>
          </a:xfrm>
          <a:prstGeom prst="rect">
            <a:avLst/>
          </a:prstGeom>
          <a:effectLst>
            <a:glow rad="457200">
              <a:schemeClr val="bg1">
                <a:alpha val="97000"/>
              </a:schemeClr>
            </a:glow>
          </a:effectLst>
        </p:spPr>
      </p:pic>
      <p:pic>
        <p:nvPicPr>
          <p:cNvPr id="47" name="Рисунок 6">
            <a:extLst>
              <a:ext uri="{FF2B5EF4-FFF2-40B4-BE49-F238E27FC236}">
                <a16:creationId xmlns:a16="http://schemas.microsoft.com/office/drawing/2014/main" id="{4A59963C-741E-4CA2-929F-6D8F8FA5433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 rot="401453">
            <a:off x="2994465" y="2025156"/>
            <a:ext cx="1148517" cy="1387408"/>
          </a:xfrm>
          <a:prstGeom prst="rect">
            <a:avLst/>
          </a:prstGeom>
          <a:effectLst>
            <a:glow rad="457200">
              <a:schemeClr val="bg1">
                <a:alpha val="97000"/>
              </a:schemeClr>
            </a:glow>
          </a:effectLst>
        </p:spPr>
      </p:pic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E9ECE29E-73DD-47C8-B131-6287ABD2DB74}"/>
              </a:ext>
            </a:extLst>
          </p:cNvPr>
          <p:cNvSpPr/>
          <p:nvPr/>
        </p:nvSpPr>
        <p:spPr>
          <a:xfrm>
            <a:off x="1150634" y="49589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B7F8415E-6443-4A46-BDF9-967DB6714382}"/>
              </a:ext>
            </a:extLst>
          </p:cNvPr>
          <p:cNvSpPr/>
          <p:nvPr/>
        </p:nvSpPr>
        <p:spPr>
          <a:xfrm>
            <a:off x="2166938" y="52327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2FA50805-D8D4-494F-BD4B-63E2D38217BD}"/>
              </a:ext>
            </a:extLst>
          </p:cNvPr>
          <p:cNvSpPr/>
          <p:nvPr/>
        </p:nvSpPr>
        <p:spPr>
          <a:xfrm>
            <a:off x="3183242" y="523271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82ABBD5C-0FBB-438A-A535-1A9612DCCE1F}"/>
              </a:ext>
            </a:extLst>
          </p:cNvPr>
          <p:cNvSpPr/>
          <p:nvPr/>
        </p:nvSpPr>
        <p:spPr>
          <a:xfrm>
            <a:off x="4157620" y="52327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7BC4DBE9-5C6A-44DE-AD0B-E2677DA9310B}"/>
              </a:ext>
            </a:extLst>
          </p:cNvPr>
          <p:cNvSpPr/>
          <p:nvPr/>
        </p:nvSpPr>
        <p:spPr>
          <a:xfrm>
            <a:off x="5121689" y="53207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beer money" panose="02000505060000020004" pitchFamily="2" charset="0"/>
              </a:rPr>
              <a:t>н</a:t>
            </a:r>
          </a:p>
        </p:txBody>
      </p:sp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3E0EBA38-E693-4322-A401-EFCCD3390CD9}"/>
              </a:ext>
            </a:extLst>
          </p:cNvPr>
          <p:cNvSpPr/>
          <p:nvPr/>
        </p:nvSpPr>
        <p:spPr>
          <a:xfrm>
            <a:off x="6114379" y="53930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id="{71B13288-7DE5-406C-BA29-1570BBBA4337}"/>
              </a:ext>
            </a:extLst>
          </p:cNvPr>
          <p:cNvSpPr/>
          <p:nvPr/>
        </p:nvSpPr>
        <p:spPr>
          <a:xfrm>
            <a:off x="7121617" y="545626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BDD0FED4-C7A0-4876-A367-762484BE638E}"/>
              </a:ext>
            </a:extLst>
          </p:cNvPr>
          <p:cNvSpPr/>
          <p:nvPr/>
        </p:nvSpPr>
        <p:spPr>
          <a:xfrm>
            <a:off x="8127450" y="551667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beer money" panose="02000505060000020004" pitchFamily="2" charset="0"/>
              </a:rPr>
              <a:t>н</a:t>
            </a:r>
          </a:p>
        </p:txBody>
      </p:sp>
      <p:sp>
        <p:nvSpPr>
          <p:cNvPr id="50" name="Прямокутник: округлені кути 49">
            <a:extLst>
              <a:ext uri="{FF2B5EF4-FFF2-40B4-BE49-F238E27FC236}">
                <a16:creationId xmlns:a16="http://schemas.microsoft.com/office/drawing/2014/main" id="{2B8CF9D8-2213-4CF8-B5A4-DB447D846B5B}"/>
              </a:ext>
            </a:extLst>
          </p:cNvPr>
          <p:cNvSpPr/>
          <p:nvPr/>
        </p:nvSpPr>
        <p:spPr>
          <a:xfrm>
            <a:off x="1150634" y="1449841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  <a:endParaRPr lang="uk-UA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1" name="Прямокутник: округлені кути 50">
            <a:extLst>
              <a:ext uri="{FF2B5EF4-FFF2-40B4-BE49-F238E27FC236}">
                <a16:creationId xmlns:a16="http://schemas.microsoft.com/office/drawing/2014/main" id="{10E9F447-A4F7-4393-94A6-57828222DDE4}"/>
              </a:ext>
            </a:extLst>
          </p:cNvPr>
          <p:cNvSpPr/>
          <p:nvPr/>
        </p:nvSpPr>
        <p:spPr>
          <a:xfrm>
            <a:off x="2166938" y="1477214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</a:p>
        </p:txBody>
      </p:sp>
      <p:sp>
        <p:nvSpPr>
          <p:cNvPr id="52" name="Прямокутник: округлені кути 51">
            <a:extLst>
              <a:ext uri="{FF2B5EF4-FFF2-40B4-BE49-F238E27FC236}">
                <a16:creationId xmlns:a16="http://schemas.microsoft.com/office/drawing/2014/main" id="{0C4B5893-2A74-4DFD-B214-2F565E99483A}"/>
              </a:ext>
            </a:extLst>
          </p:cNvPr>
          <p:cNvSpPr/>
          <p:nvPr/>
        </p:nvSpPr>
        <p:spPr>
          <a:xfrm>
            <a:off x="3183242" y="1477213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Р</a:t>
            </a:r>
            <a:endParaRPr lang="uk-UA" sz="60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Прямокутник: округлені кути 52">
            <a:extLst>
              <a:ext uri="{FF2B5EF4-FFF2-40B4-BE49-F238E27FC236}">
                <a16:creationId xmlns:a16="http://schemas.microsoft.com/office/drawing/2014/main" id="{62F9A2AE-6453-4E06-A0A0-9FAE3DBA7952}"/>
              </a:ext>
            </a:extLst>
          </p:cNvPr>
          <p:cNvSpPr/>
          <p:nvPr/>
        </p:nvSpPr>
        <p:spPr>
          <a:xfrm>
            <a:off x="4157620" y="1477214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54" name="Прямокутник: округлені кути 53">
            <a:extLst>
              <a:ext uri="{FF2B5EF4-FFF2-40B4-BE49-F238E27FC236}">
                <a16:creationId xmlns:a16="http://schemas.microsoft.com/office/drawing/2014/main" id="{439E691C-A096-42BE-9537-0538BEB20918}"/>
              </a:ext>
            </a:extLst>
          </p:cNvPr>
          <p:cNvSpPr/>
          <p:nvPr/>
        </p:nvSpPr>
        <p:spPr>
          <a:xfrm>
            <a:off x="5121689" y="1486017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55" name="Прямокутник: округлені кути 54">
            <a:extLst>
              <a:ext uri="{FF2B5EF4-FFF2-40B4-BE49-F238E27FC236}">
                <a16:creationId xmlns:a16="http://schemas.microsoft.com/office/drawing/2014/main" id="{AF4C44DB-5DC7-4A37-97D6-2DEDD2EB0200}"/>
              </a:ext>
            </a:extLst>
          </p:cNvPr>
          <p:cNvSpPr/>
          <p:nvPr/>
        </p:nvSpPr>
        <p:spPr>
          <a:xfrm>
            <a:off x="6114379" y="1493251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Constantia" panose="02030602050306030303" pitchFamily="18" charset="0"/>
              </a:rPr>
              <a:t>ж</a:t>
            </a:r>
          </a:p>
        </p:txBody>
      </p:sp>
      <p:sp>
        <p:nvSpPr>
          <p:cNvPr id="56" name="Прямокутник: округлені кути 55">
            <a:extLst>
              <a:ext uri="{FF2B5EF4-FFF2-40B4-BE49-F238E27FC236}">
                <a16:creationId xmlns:a16="http://schemas.microsoft.com/office/drawing/2014/main" id="{462B8E43-1095-4CC1-8ECD-D813E12D4093}"/>
              </a:ext>
            </a:extLst>
          </p:cNvPr>
          <p:cNvSpPr/>
          <p:nvPr/>
        </p:nvSpPr>
        <p:spPr>
          <a:xfrm>
            <a:off x="7121617" y="1499568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57" name="Прямокутник: округлені кути 56">
            <a:extLst>
              <a:ext uri="{FF2B5EF4-FFF2-40B4-BE49-F238E27FC236}">
                <a16:creationId xmlns:a16="http://schemas.microsoft.com/office/drawing/2014/main" id="{15AA85CE-5874-40F5-8315-6577D0CE4D6F}"/>
              </a:ext>
            </a:extLst>
          </p:cNvPr>
          <p:cNvSpPr/>
          <p:nvPr/>
        </p:nvSpPr>
        <p:spPr>
          <a:xfrm>
            <a:off x="8127450" y="150560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87DCFE2F-715F-48C4-9A36-24A684E5844D}"/>
              </a:ext>
            </a:extLst>
          </p:cNvPr>
          <p:cNvSpPr/>
          <p:nvPr/>
        </p:nvSpPr>
        <p:spPr>
          <a:xfrm>
            <a:off x="1150634" y="241336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59" name="Прямокутник: округлені кути 58">
            <a:extLst>
              <a:ext uri="{FF2B5EF4-FFF2-40B4-BE49-F238E27FC236}">
                <a16:creationId xmlns:a16="http://schemas.microsoft.com/office/drawing/2014/main" id="{2A8AF597-705A-4441-BA87-2A3FD4EBEA52}"/>
              </a:ext>
            </a:extLst>
          </p:cNvPr>
          <p:cNvSpPr/>
          <p:nvPr/>
        </p:nvSpPr>
        <p:spPr>
          <a:xfrm>
            <a:off x="2166938" y="244074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beer money" panose="02000505060000020004" pitchFamily="2" charset="0"/>
              </a:rPr>
              <a:t>р</a:t>
            </a:r>
          </a:p>
        </p:txBody>
      </p:sp>
      <p:sp>
        <p:nvSpPr>
          <p:cNvPr id="60" name="Прямокутник: округлені кути 59">
            <a:extLst>
              <a:ext uri="{FF2B5EF4-FFF2-40B4-BE49-F238E27FC236}">
                <a16:creationId xmlns:a16="http://schemas.microsoft.com/office/drawing/2014/main" id="{B315FEA6-9449-4E20-899E-385DF769FA2B}"/>
              </a:ext>
            </a:extLst>
          </p:cNvPr>
          <p:cNvSpPr/>
          <p:nvPr/>
        </p:nvSpPr>
        <p:spPr>
          <a:xfrm>
            <a:off x="3183242" y="2440741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р</a:t>
            </a:r>
          </a:p>
        </p:txBody>
      </p:sp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0A1EC36F-34BC-4EF7-8391-BF7FDC303FCF}"/>
              </a:ext>
            </a:extLst>
          </p:cNvPr>
          <p:cNvSpPr/>
          <p:nvPr/>
        </p:nvSpPr>
        <p:spPr>
          <a:xfrm>
            <a:off x="4157620" y="244074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4F3D6A88-F33B-4367-B640-630ED070BE7A}"/>
              </a:ext>
            </a:extLst>
          </p:cNvPr>
          <p:cNvSpPr/>
          <p:nvPr/>
        </p:nvSpPr>
        <p:spPr>
          <a:xfrm>
            <a:off x="5121689" y="244954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63" name="Прямокутник: округлені кути 62">
            <a:extLst>
              <a:ext uri="{FF2B5EF4-FFF2-40B4-BE49-F238E27FC236}">
                <a16:creationId xmlns:a16="http://schemas.microsoft.com/office/drawing/2014/main" id="{132C0FA6-C710-451D-8820-87C5DC778780}"/>
              </a:ext>
            </a:extLst>
          </p:cNvPr>
          <p:cNvSpPr/>
          <p:nvPr/>
        </p:nvSpPr>
        <p:spPr>
          <a:xfrm>
            <a:off x="6114379" y="245677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beer money" panose="02000505060000020004" pitchFamily="2" charset="0"/>
              </a:rPr>
              <a:t>м</a:t>
            </a:r>
          </a:p>
        </p:txBody>
      </p:sp>
      <p:sp>
        <p:nvSpPr>
          <p:cNvPr id="64" name="Прямокутник: округлені кути 63">
            <a:extLst>
              <a:ext uri="{FF2B5EF4-FFF2-40B4-BE49-F238E27FC236}">
                <a16:creationId xmlns:a16="http://schemas.microsoft.com/office/drawing/2014/main" id="{88B208BB-4CBB-457E-909D-E7061220C7FF}"/>
              </a:ext>
            </a:extLst>
          </p:cNvPr>
          <p:cNvSpPr/>
          <p:nvPr/>
        </p:nvSpPr>
        <p:spPr>
          <a:xfrm>
            <a:off x="7121617" y="2463096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65" name="Прямокутник: округлені кути 64">
            <a:extLst>
              <a:ext uri="{FF2B5EF4-FFF2-40B4-BE49-F238E27FC236}">
                <a16:creationId xmlns:a16="http://schemas.microsoft.com/office/drawing/2014/main" id="{E69638B4-2009-446F-B3A3-FE44EC90EB61}"/>
              </a:ext>
            </a:extLst>
          </p:cNvPr>
          <p:cNvSpPr/>
          <p:nvPr/>
        </p:nvSpPr>
        <p:spPr>
          <a:xfrm>
            <a:off x="8127450" y="2469137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66" name="Прямокутник: округлені кути 65">
            <a:extLst>
              <a:ext uri="{FF2B5EF4-FFF2-40B4-BE49-F238E27FC236}">
                <a16:creationId xmlns:a16="http://schemas.microsoft.com/office/drawing/2014/main" id="{6A9EA30C-C501-4A7A-977B-45CB12B6E8C3}"/>
              </a:ext>
            </a:extLst>
          </p:cNvPr>
          <p:cNvSpPr/>
          <p:nvPr/>
        </p:nvSpPr>
        <p:spPr>
          <a:xfrm>
            <a:off x="1118639" y="334913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67" name="Прямокутник: округлені кути 66">
            <a:extLst>
              <a:ext uri="{FF2B5EF4-FFF2-40B4-BE49-F238E27FC236}">
                <a16:creationId xmlns:a16="http://schemas.microsoft.com/office/drawing/2014/main" id="{D7E18344-AF8A-43FE-B1C8-AB4E57224775}"/>
              </a:ext>
            </a:extLst>
          </p:cNvPr>
          <p:cNvSpPr/>
          <p:nvPr/>
        </p:nvSpPr>
        <p:spPr>
          <a:xfrm>
            <a:off x="2134943" y="337650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68" name="Прямокутник: округлені кути 67">
            <a:extLst>
              <a:ext uri="{FF2B5EF4-FFF2-40B4-BE49-F238E27FC236}">
                <a16:creationId xmlns:a16="http://schemas.microsoft.com/office/drawing/2014/main" id="{264ED5F9-37D0-4B95-A5D8-1D951C097CBA}"/>
              </a:ext>
            </a:extLst>
          </p:cNvPr>
          <p:cNvSpPr/>
          <p:nvPr/>
        </p:nvSpPr>
        <p:spPr>
          <a:xfrm>
            <a:off x="3151247" y="3376504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69" name="Прямокутник: округлені кути 68">
            <a:extLst>
              <a:ext uri="{FF2B5EF4-FFF2-40B4-BE49-F238E27FC236}">
                <a16:creationId xmlns:a16="http://schemas.microsoft.com/office/drawing/2014/main" id="{0526FD0B-1FF4-495E-8C68-4E7356EFF2FA}"/>
              </a:ext>
            </a:extLst>
          </p:cNvPr>
          <p:cNvSpPr/>
          <p:nvPr/>
        </p:nvSpPr>
        <p:spPr>
          <a:xfrm>
            <a:off x="4125625" y="337650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eer money" panose="02000505060000020004" pitchFamily="2" charset="0"/>
              </a:rPr>
              <a:t>р</a:t>
            </a:r>
          </a:p>
        </p:txBody>
      </p:sp>
      <p:sp>
        <p:nvSpPr>
          <p:cNvPr id="70" name="Прямокутник: округлені кути 69">
            <a:extLst>
              <a:ext uri="{FF2B5EF4-FFF2-40B4-BE49-F238E27FC236}">
                <a16:creationId xmlns:a16="http://schemas.microsoft.com/office/drawing/2014/main" id="{E4EE428D-8C30-4351-B2CB-CDF026353A81}"/>
              </a:ext>
            </a:extLst>
          </p:cNvPr>
          <p:cNvSpPr/>
          <p:nvPr/>
        </p:nvSpPr>
        <p:spPr>
          <a:xfrm>
            <a:off x="5089694" y="3385308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71" name="Прямокутник: округлені кути 70">
            <a:extLst>
              <a:ext uri="{FF2B5EF4-FFF2-40B4-BE49-F238E27FC236}">
                <a16:creationId xmlns:a16="http://schemas.microsoft.com/office/drawing/2014/main" id="{CA371E56-ACF1-40C3-AE1D-906C4B286CF2}"/>
              </a:ext>
            </a:extLst>
          </p:cNvPr>
          <p:cNvSpPr/>
          <p:nvPr/>
        </p:nvSpPr>
        <p:spPr>
          <a:xfrm>
            <a:off x="6082384" y="339254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72" name="Прямокутник: округлені кути 71">
            <a:extLst>
              <a:ext uri="{FF2B5EF4-FFF2-40B4-BE49-F238E27FC236}">
                <a16:creationId xmlns:a16="http://schemas.microsoft.com/office/drawing/2014/main" id="{20070061-6048-4703-94D1-F6DFA2402496}"/>
              </a:ext>
            </a:extLst>
          </p:cNvPr>
          <p:cNvSpPr/>
          <p:nvPr/>
        </p:nvSpPr>
        <p:spPr>
          <a:xfrm>
            <a:off x="7089622" y="339885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73" name="Прямокутник: округлені кути 72">
            <a:extLst>
              <a:ext uri="{FF2B5EF4-FFF2-40B4-BE49-F238E27FC236}">
                <a16:creationId xmlns:a16="http://schemas.microsoft.com/office/drawing/2014/main" id="{82117BBF-787D-4747-B062-9D837D35FB11}"/>
              </a:ext>
            </a:extLst>
          </p:cNvPr>
          <p:cNvSpPr/>
          <p:nvPr/>
        </p:nvSpPr>
        <p:spPr>
          <a:xfrm>
            <a:off x="8095455" y="3404900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74" name="Прямокутник: округлені кути 73">
            <a:extLst>
              <a:ext uri="{FF2B5EF4-FFF2-40B4-BE49-F238E27FC236}">
                <a16:creationId xmlns:a16="http://schemas.microsoft.com/office/drawing/2014/main" id="{D36A78E7-30A7-4506-8DBF-A0A1393F457B}"/>
              </a:ext>
            </a:extLst>
          </p:cNvPr>
          <p:cNvSpPr/>
          <p:nvPr/>
        </p:nvSpPr>
        <p:spPr>
          <a:xfrm>
            <a:off x="1087466" y="431657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75" name="Прямокутник: округлені кути 74">
            <a:extLst>
              <a:ext uri="{FF2B5EF4-FFF2-40B4-BE49-F238E27FC236}">
                <a16:creationId xmlns:a16="http://schemas.microsoft.com/office/drawing/2014/main" id="{35250F32-3B8D-4C17-9A1B-CF8E6CF4E42B}"/>
              </a:ext>
            </a:extLst>
          </p:cNvPr>
          <p:cNvSpPr/>
          <p:nvPr/>
        </p:nvSpPr>
        <p:spPr>
          <a:xfrm>
            <a:off x="2103770" y="4343948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л</a:t>
            </a:r>
          </a:p>
        </p:txBody>
      </p:sp>
      <p:sp>
        <p:nvSpPr>
          <p:cNvPr id="76" name="Прямокутник: округлені кути 75">
            <a:extLst>
              <a:ext uri="{FF2B5EF4-FFF2-40B4-BE49-F238E27FC236}">
                <a16:creationId xmlns:a16="http://schemas.microsoft.com/office/drawing/2014/main" id="{FB464CD4-E8D6-4972-B377-388417BEFA81}"/>
              </a:ext>
            </a:extLst>
          </p:cNvPr>
          <p:cNvSpPr/>
          <p:nvPr/>
        </p:nvSpPr>
        <p:spPr>
          <a:xfrm>
            <a:off x="3120074" y="4343947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77" name="Прямокутник: округлені кути 76">
            <a:extLst>
              <a:ext uri="{FF2B5EF4-FFF2-40B4-BE49-F238E27FC236}">
                <a16:creationId xmlns:a16="http://schemas.microsoft.com/office/drawing/2014/main" id="{CE23B58A-72C8-46E4-B66F-F7538C6C7574}"/>
              </a:ext>
            </a:extLst>
          </p:cNvPr>
          <p:cNvSpPr/>
          <p:nvPr/>
        </p:nvSpPr>
        <p:spPr>
          <a:xfrm>
            <a:off x="4094452" y="4343948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rPr>
              <a:t>р</a:t>
            </a:r>
          </a:p>
        </p:txBody>
      </p:sp>
      <p:sp>
        <p:nvSpPr>
          <p:cNvPr id="78" name="Прямокутник: округлені кути 77">
            <a:extLst>
              <a:ext uri="{FF2B5EF4-FFF2-40B4-BE49-F238E27FC236}">
                <a16:creationId xmlns:a16="http://schemas.microsoft.com/office/drawing/2014/main" id="{6D349884-36FA-4C4E-AA75-59B504E91A6F}"/>
              </a:ext>
            </a:extLst>
          </p:cNvPr>
          <p:cNvSpPr/>
          <p:nvPr/>
        </p:nvSpPr>
        <p:spPr>
          <a:xfrm>
            <a:off x="5058521" y="4352751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</a:t>
            </a:r>
          </a:p>
        </p:txBody>
      </p:sp>
      <p:sp>
        <p:nvSpPr>
          <p:cNvPr id="79" name="Прямокутник: округлені кути 78">
            <a:extLst>
              <a:ext uri="{FF2B5EF4-FFF2-40B4-BE49-F238E27FC236}">
                <a16:creationId xmlns:a16="http://schemas.microsoft.com/office/drawing/2014/main" id="{FAE5B419-D86B-4F6C-8EE6-750672BE0E40}"/>
              </a:ext>
            </a:extLst>
          </p:cNvPr>
          <p:cNvSpPr/>
          <p:nvPr/>
        </p:nvSpPr>
        <p:spPr>
          <a:xfrm>
            <a:off x="6051211" y="435998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р</a:t>
            </a:r>
          </a:p>
        </p:txBody>
      </p:sp>
      <p:sp>
        <p:nvSpPr>
          <p:cNvPr id="80" name="Прямокутник: округлені кути 79">
            <a:extLst>
              <a:ext uri="{FF2B5EF4-FFF2-40B4-BE49-F238E27FC236}">
                <a16:creationId xmlns:a16="http://schemas.microsoft.com/office/drawing/2014/main" id="{EB2F8E52-B400-4B15-8ADB-88A8F3740DFB}"/>
              </a:ext>
            </a:extLst>
          </p:cNvPr>
          <p:cNvSpPr/>
          <p:nvPr/>
        </p:nvSpPr>
        <p:spPr>
          <a:xfrm>
            <a:off x="7058449" y="436630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81" name="Прямокутник: округлені кути 80">
            <a:extLst>
              <a:ext uri="{FF2B5EF4-FFF2-40B4-BE49-F238E27FC236}">
                <a16:creationId xmlns:a16="http://schemas.microsoft.com/office/drawing/2014/main" id="{18021878-F992-443D-9308-20D02C7E3F1B}"/>
              </a:ext>
            </a:extLst>
          </p:cNvPr>
          <p:cNvSpPr/>
          <p:nvPr/>
        </p:nvSpPr>
        <p:spPr>
          <a:xfrm>
            <a:off x="8064282" y="4372343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82" name="Прямокутник: округлені кути 81">
            <a:extLst>
              <a:ext uri="{FF2B5EF4-FFF2-40B4-BE49-F238E27FC236}">
                <a16:creationId xmlns:a16="http://schemas.microsoft.com/office/drawing/2014/main" id="{1108943E-68F8-4F92-BFC8-B1C5B1F643B1}"/>
              </a:ext>
            </a:extLst>
          </p:cNvPr>
          <p:cNvSpPr/>
          <p:nvPr/>
        </p:nvSpPr>
        <p:spPr>
          <a:xfrm>
            <a:off x="1109070" y="528176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83" name="Прямокутник: округлені кути 82">
            <a:extLst>
              <a:ext uri="{FF2B5EF4-FFF2-40B4-BE49-F238E27FC236}">
                <a16:creationId xmlns:a16="http://schemas.microsoft.com/office/drawing/2014/main" id="{7A04077C-05E9-43AA-8A17-2F93D4A3F675}"/>
              </a:ext>
            </a:extLst>
          </p:cNvPr>
          <p:cNvSpPr/>
          <p:nvPr/>
        </p:nvSpPr>
        <p:spPr>
          <a:xfrm>
            <a:off x="2125374" y="530914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84" name="Прямокутник: округлені кути 83">
            <a:extLst>
              <a:ext uri="{FF2B5EF4-FFF2-40B4-BE49-F238E27FC236}">
                <a16:creationId xmlns:a16="http://schemas.microsoft.com/office/drawing/2014/main" id="{5DC51DE1-F98E-4FA9-95FC-59CF5C599AAC}"/>
              </a:ext>
            </a:extLst>
          </p:cNvPr>
          <p:cNvSpPr/>
          <p:nvPr/>
        </p:nvSpPr>
        <p:spPr>
          <a:xfrm>
            <a:off x="3141678" y="5309141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Ink Free" panose="03080402000500000000" pitchFamily="66" charset="0"/>
              </a:rPr>
              <a:t>г</a:t>
            </a:r>
          </a:p>
        </p:txBody>
      </p:sp>
      <p:sp>
        <p:nvSpPr>
          <p:cNvPr id="85" name="Прямокутник: округлені кути 84">
            <a:extLst>
              <a:ext uri="{FF2B5EF4-FFF2-40B4-BE49-F238E27FC236}">
                <a16:creationId xmlns:a16="http://schemas.microsoft.com/office/drawing/2014/main" id="{E8578056-67BA-4184-9F19-A3CB9791682B}"/>
              </a:ext>
            </a:extLst>
          </p:cNvPr>
          <p:cNvSpPr/>
          <p:nvPr/>
        </p:nvSpPr>
        <p:spPr>
          <a:xfrm>
            <a:off x="4116056" y="530914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86" name="Прямокутник: округлені кути 85">
            <a:extLst>
              <a:ext uri="{FF2B5EF4-FFF2-40B4-BE49-F238E27FC236}">
                <a16:creationId xmlns:a16="http://schemas.microsoft.com/office/drawing/2014/main" id="{317D7C49-FC5E-499E-B8EE-3289C78D35DB}"/>
              </a:ext>
            </a:extLst>
          </p:cNvPr>
          <p:cNvSpPr/>
          <p:nvPr/>
        </p:nvSpPr>
        <p:spPr>
          <a:xfrm>
            <a:off x="5080125" y="531794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87" name="Прямокутник: округлені кути 86">
            <a:extLst>
              <a:ext uri="{FF2B5EF4-FFF2-40B4-BE49-F238E27FC236}">
                <a16:creationId xmlns:a16="http://schemas.microsoft.com/office/drawing/2014/main" id="{5FEEA41F-0B90-470D-AC01-DFFBB6D90DE5}"/>
              </a:ext>
            </a:extLst>
          </p:cNvPr>
          <p:cNvSpPr/>
          <p:nvPr/>
        </p:nvSpPr>
        <p:spPr>
          <a:xfrm>
            <a:off x="6094918" y="5317944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</a:p>
        </p:txBody>
      </p:sp>
      <p:sp>
        <p:nvSpPr>
          <p:cNvPr id="88" name="Прямокутник: округлені кути 87">
            <a:extLst>
              <a:ext uri="{FF2B5EF4-FFF2-40B4-BE49-F238E27FC236}">
                <a16:creationId xmlns:a16="http://schemas.microsoft.com/office/drawing/2014/main" id="{66A4667A-D746-45DC-A124-640B00F7FD4A}"/>
              </a:ext>
            </a:extLst>
          </p:cNvPr>
          <p:cNvSpPr/>
          <p:nvPr/>
        </p:nvSpPr>
        <p:spPr>
          <a:xfrm>
            <a:off x="7080053" y="5331496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STXihei" panose="02010600040101010101" pitchFamily="2" charset="-122"/>
                <a:ea typeface="STXihei" panose="02010600040101010101" pitchFamily="2" charset="-122"/>
              </a:rPr>
              <a:t>р</a:t>
            </a:r>
          </a:p>
        </p:txBody>
      </p:sp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421DBC05-A084-4480-8AE4-3D42D4388C1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" b="542"/>
          <a:stretch/>
        </p:blipFill>
        <p:spPr>
          <a:xfrm>
            <a:off x="8347797" y="5164210"/>
            <a:ext cx="1032812" cy="103978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3500C8F3-19C2-4EEE-AA71-4400DDC8C14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04" r="18184"/>
          <a:stretch/>
        </p:blipFill>
        <p:spPr>
          <a:xfrm flipH="1">
            <a:off x="356070" y="111193"/>
            <a:ext cx="956919" cy="126835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8E7687E5-1EF5-4E4A-AD6B-B01C2A73ED5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980" y="1590828"/>
            <a:ext cx="2959765" cy="311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3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00182 0.6483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0.02315 L 0.00222 0.02315 C 0.01159 0.02222 0.03985 0.01875 0.05079 0.01875 C 0.05274 0.01875 0.05469 0.01968 0.05678 0.02014 C 0.05951 0.02083 0.06237 0.02083 0.06524 0.02176 C 0.0681 0.02245 0.07084 0.02431 0.07383 0.02477 C 0.08139 0.02569 0.08907 0.02569 0.09675 0.02616 L 0.10873 0.02917 C 0.12761 0.03472 0.10977 0.03032 0.12487 0.0338 C 0.12774 0.03542 0.1306 0.03727 0.13347 0.03843 C 0.1362 0.03935 0.1392 0.03866 0.14193 0.03981 C 0.14441 0.04074 0.14649 0.04282 0.14883 0.04444 C 0.16498 0.07315 0.13698 0.02477 0.16068 0.05949 C 0.16342 0.06343 0.16511 0.06898 0.16758 0.07315 C 0.17019 0.07755 0.17357 0.08079 0.17605 0.08542 C 0.17813 0.08889 0.17943 0.09352 0.18126 0.09745 C 0.18256 0.10046 0.18425 0.10324 0.18542 0.10648 C 0.18659 0.10972 0.18698 0.11366 0.18803 0.11713 C 0.18985 0.12338 0.19206 0.12917 0.19402 0.13542 C 0.19519 0.13889 0.19662 0.14213 0.1974 0.14583 C 0.19948 0.15602 0.20053 0.15949 0.2017 0.17014 C 0.20235 0.17708 0.20339 0.19143 0.20339 0.19143 C 0.2043 0.21968 0.20482 0.21759 0.20339 0.24583 C 0.20326 0.24838 0.203 0.25116 0.20248 0.25347 C 0.20157 0.25856 0.20001 0.26157 0.19831 0.26551 C 0.19558 0.27986 0.20027 0.25625 0.1948 0.27778 C 0.19441 0.27963 0.1948 0.28241 0.19402 0.2838 C 0.19206 0.28727 0.18946 0.28889 0.18711 0.29143 C 0.18373 0.30069 0.18777 0.29167 0.18204 0.29884 C 0.1698 0.31481 0.17696 0.30995 0.17006 0.31412 C 0.16876 0.3162 0.16745 0.31852 0.16589 0.32014 C 0.16107 0.32523 0.15808 0.32477 0.15313 0.32917 C 0.14297 0.33819 0.15352 0.33403 0.14115 0.33681 C 0.13998 0.33773 0.13894 0.33935 0.13777 0.33981 C 0.12943 0.34329 0.12136 0.34352 0.11303 0.34444 C 0.10925 0.34537 0.1056 0.34745 0.10196 0.34745 C 0.09506 0.34745 0.08829 0.34514 0.08139 0.34444 L 0.05079 0.34143 L 0.02943 0.34444 C 0.02657 0.34491 0.0237 0.34514 0.02097 0.34583 C 0.0099 0.34931 0.01732 0.34884 0.01237 0.34884 " pathEditMode="relative" ptsTypes="AAAAAAAAAAAAAAAAAAAAAAAAAAAAAAAAAAAAAAAAA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2" fill="hold">
                      <p:stCondLst>
                        <p:cond delay="indefinite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0" fill="hold">
                      <p:stCondLst>
                        <p:cond delay="indefinite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6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4" fill="hold">
                      <p:stCondLst>
                        <p:cond delay="indefinite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6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7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8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-4.81481E-6 C 0.00508 0.0007 0.01055 0.00139 0.01588 0.00278 C 0.02331 0.0044 0.03815 0.0088 0.03815 0.00903 C 0.03971 0.00834 0.04128 0.00788 0.04284 0.00718 C 0.04362 0.00695 0.04427 0.00579 0.04518 0.00579 C 0.04622 0.00579 0.04713 0.00672 0.04818 0.00718 C 0.04896 0.01713 0.04896 0.01783 0.05039 0.02825 C 0.05417 0.05371 0.05039 0.02454 0.05273 0.04306 C 0.05247 0.05973 0.05273 0.07639 0.05208 0.09283 C 0.05182 0.09746 0.04987 0.10186 0.04974 0.10625 C 0.0487 0.13565 0.0474 0.13056 0.05365 0.14237 L 0.07266 0.13936 C 0.07695 0.13889 0.08138 0.13936 0.08581 0.13797 C 0.09115 0.13588 0.09648 0.13172 0.10182 0.12871 C 0.11211 0.12408 0.10599 0.12663 0.12031 0.12153 C 0.12487 0.122 0.12956 0.12292 0.13398 0.12292 C 0.16016 0.12292 0.15286 0.12755 0.16471 0.11852 L 0.17318 0.11991 C 0.17656 0.12061 0.17995 0.12038 0.1832 0.12153 C 0.19115 0.12431 0.1918 0.12524 0.197 0.13056 C 0.19648 0.14746 0.19544 0.16459 0.19544 0.18172 C 0.19544 0.19514 0.197 0.20834 0.197 0.222 C 0.19674 0.25788 0.19583 0.26389 0.19323 0.28982 C 0.19362 0.29306 0.19375 0.29723 0.19466 0.30047 C 0.197 0.30811 0.19805 0.30556 0.20156 0.30764 C 0.20286 0.30857 0.20417 0.30973 0.20534 0.31112 L 0.2138 0.30926 L 0.23607 0.30463 C 0.24075 0.30255 0.24961 0.29908 0.25443 0.29584 C 0.26341 0.29005 0.25039 0.29514 0.26224 0.29121 C 0.26393 0.29213 0.26602 0.29167 0.26745 0.29445 C 0.26914 0.297 0.27109 0.30788 0.27213 0.31227 C 0.27227 0.32246 0.2724 0.33241 0.27279 0.34237 C 0.27292 0.34491 0.27357 0.34746 0.27357 0.35 C 0.27357 0.36598 0.27318 0.38195 0.27279 0.39792 C 0.27318 0.41366 0.2737 0.42894 0.27357 0.44468 C 0.27344 0.45672 0.27253 0.46852 0.27213 0.48056 C 0.27174 0.48913 0.27161 0.49769 0.27122 0.50625 C 0.27083 0.51875 0.27031 0.53125 0.26979 0.54375 C 0.26992 0.54792 0.27005 0.55163 0.27057 0.55602 C 0.27135 0.56274 0.27578 0.56945 0.27812 0.57246 C 0.2806 0.575 0.28333 0.57547 0.28594 0.57686 C 0.29128 0.57593 0.29674 0.5757 0.30208 0.57385 C 0.3069 0.57246 0.31172 0.56829 0.31667 0.56621 L 0.32435 0.5632 C 0.32591 0.56274 0.32734 0.56227 0.32891 0.56204 L 0.34115 0.55741 C 0.3457 0.55788 0.35026 0.55903 0.35495 0.55903 C 0.36237 0.55903 0.36979 0.55718 0.37734 0.55741 C 0.38359 0.55764 0.3901 0.5595 0.39635 0.56042 C 0.40091 0.56112 0.4056 0.56158 0.41016 0.56204 C 0.41393 0.5838 0.41172 0.5669 0.41094 0.61158 C 0.41068 0.6294 0.41042 0.64746 0.41016 0.66551 C 0.41042 0.67176 0.41068 0.67755 0.41094 0.68357 C 0.41237 0.71088 0.41237 0.69422 0.43789 0.69561 C 0.4444 0.69792 0.45104 0.70301 0.45781 0.70325 C 0.47461 0.70394 0.50846 0.69838 0.50846 0.69862 C 0.5099 0.69746 0.51133 0.69584 0.51302 0.69561 C 0.51536 0.69538 0.51758 0.69676 0.51992 0.69723 C 0.52344 0.69746 0.52708 0.69792 0.53073 0.69838 C 0.53385 0.69954 0.53724 0.7007 0.54062 0.70139 C 0.5457 0.70301 0.55078 0.70325 0.55599 0.70487 C 0.56185 0.70672 0.56771 0.7095 0.57357 0.71204 C 0.57643 0.71343 0.57917 0.71575 0.58203 0.71667 C 0.58776 0.71829 0.59271 0.71829 0.59831 0.71829 " pathEditMode="relative" rAng="0" ptsTypes="AAAAAAAAAAAAAAAAAAAAAAAAAAAAAAAAAAAAAAAAAAAAAAAAAAAAAAAAAAAAAAAAAA">
                                      <p:cBhvr>
                                        <p:cTn id="58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09" y="3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2000"/>
                            </p:stCondLst>
                            <p:childTnLst>
                              <p:par>
                                <p:cTn id="5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hold">
                      <p:stCondLst>
                        <p:cond delay="indefinite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3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2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3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0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2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6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8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2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4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0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1000"/>
                            </p:stCondLst>
                            <p:childTnLst>
                              <p:par>
                                <p:cTn id="8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 animBg="1"/>
      <p:bldP spid="36" grpId="0" animBg="1"/>
      <p:bldP spid="36" grpId="1" animBg="1"/>
      <p:bldP spid="36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7" grpId="0" animBg="1"/>
      <p:bldP spid="37" grpId="1" animBg="1"/>
      <p:bldP spid="38" grpId="0" animBg="1"/>
      <p:bldP spid="38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69" grpId="2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7" grpId="2" animBg="1"/>
      <p:bldP spid="88" grpId="0" animBg="1"/>
      <p:bldP spid="88" grpId="1" animBg="1"/>
      <p:bldP spid="88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B315B10-CB5C-43EF-B0E1-88B9DDD6EA70}"/>
</file>

<file path=customXml/itemProps2.xml><?xml version="1.0" encoding="utf-8"?>
<ds:datastoreItem xmlns:ds="http://schemas.openxmlformats.org/officeDocument/2006/customXml" ds:itemID="{55F98D7A-1D3F-4CF6-87FF-3B171ABDA960}"/>
</file>

<file path=customXml/itemProps3.xml><?xml version="1.0" encoding="utf-8"?>
<ds:datastoreItem xmlns:ds="http://schemas.openxmlformats.org/officeDocument/2006/customXml" ds:itemID="{63970700-3E99-4659-84D6-229D55C72CBE}"/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47</Words>
  <Application>Microsoft Office PowerPoint</Application>
  <PresentationFormat>Широкий екран</PresentationFormat>
  <Paragraphs>47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12" baseType="lpstr">
      <vt:lpstr>MS Mincho</vt:lpstr>
      <vt:lpstr>STXihei</vt:lpstr>
      <vt:lpstr>Arial</vt:lpstr>
      <vt:lpstr>Arial Black</vt:lpstr>
      <vt:lpstr>beer money</vt:lpstr>
      <vt:lpstr>Calibri</vt:lpstr>
      <vt:lpstr>Calibri Light</vt:lpstr>
      <vt:lpstr>Constantia</vt:lpstr>
      <vt:lpstr>Ink Free</vt:lpstr>
      <vt:lpstr>Segoe UI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2026-01-24T20:04:57Z</dcterms:created>
  <dcterms:modified xsi:type="dcterms:W3CDTF">2026-01-26T21:29:12Z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