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B2E56-6618-4350-A60C-1AAB55533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E3CB0A-7457-410B-BE82-8C31693FC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07412A-A30B-41CF-875A-4A06BD76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53C097-14AA-40B6-82A1-D9DA406A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9ADF2B9-53E8-492A-95DA-2925B30C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771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835DA-E394-4131-A4C8-1112FC29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C260CD-781A-4173-B7F1-9CCB38681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7CB45F-A446-42BC-982F-6F8543DF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E88869-514A-4F3F-A0FC-703A51EC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F60B22-4F01-4009-91B9-DAFB5BDE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599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CBEF21F-9B60-4AF4-94B7-ADF370C27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D72C3A-5505-44EB-97B7-DD3C2A7C3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3F097BC-4757-46F6-8B5D-667FCCAA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049F7B-8736-4FED-AC34-9FF965C8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B3E9A-A6F4-4C6B-A494-DEEDE92F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5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A9181-A8EA-476E-BE0C-EE1F9BC8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BCCC77-A24F-4AC3-82B9-59CF5B65C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566CF9-4621-40A2-B79E-3E8212C9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B2AD26-861D-476D-A9EC-A7133418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384155-2C01-4DCD-AF18-E8A63628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28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02C7F-FB24-4DA1-9677-9CADAC73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CDBC28-9C0D-4FBE-85C5-D4BF68CF8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ADF544-5516-4087-9610-8C8A7063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B6EDE-370E-4BFC-AAD8-2085B566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80C9E8-14AF-4ED2-9366-D4A9EB12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21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4D2CD-B689-4BEA-9BA5-2B320C98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FCFFB3-600A-44D9-9D6E-FF77AEF7E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43036D-1576-4AF3-AD9F-115DA8B80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296917-8880-409B-B7BD-251AF0BE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042CD6-A70F-4183-9B4E-172F99CC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4F4839-6410-4699-9EFD-2A268851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51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C1085-627B-42B5-A9B3-14D22A8A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39FE3F-953C-46FB-8017-B6104C9FC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E496F5-3627-4B23-870E-B1CD5E0AC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09C8C8D-957B-4066-9A44-3CE098935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8E2E85A-A179-48E4-AE1B-904C3B972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43DD5C9-1EBA-47D0-AB16-6FF5E296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5AF32CF-BDD3-445F-864C-D56EFE36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A5D497B-17CE-49F6-BA0A-CBB83552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58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46EE-D5A5-4287-9C27-C7410FA1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D59B0C7-36DB-44C4-A938-38E0C355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A7E581C-980F-4F3E-BDD7-DA0C7216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9C17FC-9D8F-4DCF-AFC9-E51A7ED8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89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36E864-C707-4041-A82D-D503304F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F72791C-9D9A-4594-A7B9-30410D4E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C0E71D1-8E98-4324-926D-39B5DE86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42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32642-B16B-4B3B-B93E-08ECD7D1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31C564-C44B-4318-A515-419DA6488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7794896-8908-40ED-B2AE-996AD30B4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839588-CC29-4B3E-B4FE-F382336C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777E7A1-1A67-4178-8E17-4F71172C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6EA5BAC-F1FE-4F33-A93A-5F3D75F9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1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90FCC-F1AE-47BB-904D-0CD62806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B15D5F-7596-4CB1-AC4A-987B8EE9C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EC03F6D-6A3E-4DD0-BFD8-555C3E646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F420993-DCC7-400C-9B44-1E353706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458316-EE92-4A5C-9B41-5CDF7D62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2B8F00-2D14-4F25-82B3-24547B0B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00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7533CB-1295-448A-9F0B-BCEE98A2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C300F5-D593-4505-BAEA-4526B7FA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7033D7-7439-4F89-A75C-01742189C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4363-5863-4208-927F-E85CEBA64ED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727FAF-36CB-4DDA-9A7A-A4A6E213D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80B944-6068-454E-BCA3-2102E2F58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41622-12D4-4705-B347-8D16949D5A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03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B917F-27F6-45CD-A996-4DB775E26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98B0B706-F68A-4C73-B69A-6C54AD4A66FF}"/>
              </a:ext>
            </a:extLst>
          </p:cNvPr>
          <p:cNvSpPr/>
          <p:nvPr/>
        </p:nvSpPr>
        <p:spPr>
          <a:xfrm>
            <a:off x="157243" y="139117"/>
            <a:ext cx="9707525" cy="650351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14300">
              <a:schemeClr val="bg1">
                <a:alpha val="9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BE1BA-B440-45A2-AAA2-50550A55B2CA}"/>
              </a:ext>
            </a:extLst>
          </p:cNvPr>
          <p:cNvSpPr txBox="1"/>
          <p:nvPr/>
        </p:nvSpPr>
        <p:spPr>
          <a:xfrm>
            <a:off x="724625" y="956268"/>
            <a:ext cx="90376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Жила-була </a:t>
            </a:r>
            <a:r>
              <a:rPr lang="uk-UA" b="1" dirty="0"/>
              <a:t>Л</a:t>
            </a:r>
            <a:r>
              <a:rPr lang="uk-UA" dirty="0"/>
              <a:t>ада. Вона жи</a:t>
            </a:r>
            <a:r>
              <a:rPr lang="uk-UA" b="1" dirty="0"/>
              <a:t>л</a:t>
            </a:r>
            <a:r>
              <a:rPr lang="uk-UA" dirty="0"/>
              <a:t>а в ма</a:t>
            </a:r>
            <a:r>
              <a:rPr lang="uk-UA" b="1" dirty="0"/>
              <a:t>л</a:t>
            </a:r>
            <a:r>
              <a:rPr lang="uk-UA" dirty="0"/>
              <a:t>енькому се</a:t>
            </a:r>
            <a:r>
              <a:rPr lang="uk-UA" b="1" dirty="0"/>
              <a:t>л</a:t>
            </a:r>
            <a:r>
              <a:rPr lang="uk-UA" dirty="0"/>
              <a:t>і на околиці бі</a:t>
            </a:r>
            <a:r>
              <a:rPr lang="uk-UA" b="1" dirty="0"/>
              <a:t>л</a:t>
            </a:r>
            <a:r>
              <a:rPr lang="uk-UA" dirty="0"/>
              <a:t>ого по</a:t>
            </a:r>
            <a:r>
              <a:rPr lang="uk-UA" b="1" dirty="0"/>
              <a:t>л</a:t>
            </a:r>
            <a:r>
              <a:rPr lang="uk-UA" dirty="0"/>
              <a:t>я. Найбі</a:t>
            </a:r>
            <a:r>
              <a:rPr lang="uk-UA" b="1" dirty="0"/>
              <a:t>л</a:t>
            </a:r>
            <a:r>
              <a:rPr lang="uk-UA" dirty="0"/>
              <a:t>ьше за все на світі </a:t>
            </a:r>
            <a:r>
              <a:rPr lang="uk-UA" b="1" dirty="0"/>
              <a:t>Л</a:t>
            </a:r>
            <a:r>
              <a:rPr lang="uk-UA" dirty="0"/>
              <a:t>ада </a:t>
            </a:r>
            <a:r>
              <a:rPr lang="uk-UA" b="1" dirty="0"/>
              <a:t>л</a:t>
            </a:r>
            <a:r>
              <a:rPr lang="uk-UA" dirty="0"/>
              <a:t>юби</a:t>
            </a:r>
            <a:r>
              <a:rPr lang="uk-UA" b="1" dirty="0"/>
              <a:t>л</a:t>
            </a:r>
            <a:r>
              <a:rPr lang="uk-UA" dirty="0"/>
              <a:t>а зиму, дзвіночки та со</a:t>
            </a:r>
            <a:r>
              <a:rPr lang="uk-UA" b="1" dirty="0"/>
              <a:t>л</a:t>
            </a:r>
            <a:r>
              <a:rPr lang="uk-UA" dirty="0"/>
              <a:t>одку пасти</a:t>
            </a:r>
            <a:r>
              <a:rPr lang="uk-UA" b="1" dirty="0"/>
              <a:t>л</a:t>
            </a:r>
            <a:r>
              <a:rPr lang="uk-UA" dirty="0"/>
              <a:t>у.</a:t>
            </a:r>
          </a:p>
          <a:p>
            <a:r>
              <a:rPr lang="uk-UA" dirty="0"/>
              <a:t>Одного разу вночі в небі спа</a:t>
            </a:r>
            <a:r>
              <a:rPr lang="uk-UA" b="1" dirty="0"/>
              <a:t>л</a:t>
            </a:r>
            <a:r>
              <a:rPr lang="uk-UA" dirty="0"/>
              <a:t>ахнула блискавка, і на зем</a:t>
            </a:r>
            <a:r>
              <a:rPr lang="uk-UA" b="1" dirty="0"/>
              <a:t>л</a:t>
            </a:r>
            <a:r>
              <a:rPr lang="uk-UA" dirty="0"/>
              <a:t>ю спусти</a:t>
            </a:r>
            <a:r>
              <a:rPr lang="uk-UA" b="1" dirty="0"/>
              <a:t>л</a:t>
            </a:r>
            <a:r>
              <a:rPr lang="uk-UA" dirty="0"/>
              <a:t>ася Крижана коро</a:t>
            </a:r>
            <a:r>
              <a:rPr lang="uk-UA" b="1" dirty="0"/>
              <a:t>л</a:t>
            </a:r>
            <a:r>
              <a:rPr lang="uk-UA" dirty="0"/>
              <a:t>ева. Її сукня бу</a:t>
            </a:r>
            <a:r>
              <a:rPr lang="uk-UA" b="1" dirty="0"/>
              <a:t>л</a:t>
            </a:r>
            <a:r>
              <a:rPr lang="uk-UA" dirty="0"/>
              <a:t>а виткана з ко</a:t>
            </a:r>
            <a:r>
              <a:rPr lang="uk-UA" b="1" dirty="0"/>
              <a:t>л</a:t>
            </a:r>
            <a:r>
              <a:rPr lang="uk-UA" dirty="0"/>
              <a:t>ючих сніжинок, а на го</a:t>
            </a:r>
            <a:r>
              <a:rPr lang="uk-UA" b="1" dirty="0"/>
              <a:t>л</a:t>
            </a:r>
            <a:r>
              <a:rPr lang="uk-UA" dirty="0"/>
              <a:t>ові сяя</a:t>
            </a:r>
            <a:r>
              <a:rPr lang="uk-UA" b="1" dirty="0"/>
              <a:t>л</a:t>
            </a:r>
            <a:r>
              <a:rPr lang="uk-UA" dirty="0"/>
              <a:t>а б</a:t>
            </a:r>
            <a:r>
              <a:rPr lang="uk-UA" b="1" dirty="0"/>
              <a:t>л</a:t>
            </a:r>
            <a:r>
              <a:rPr lang="uk-UA" dirty="0"/>
              <a:t>акитна корона.</a:t>
            </a:r>
          </a:p>
          <a:p>
            <a:r>
              <a:rPr lang="uk-UA" dirty="0"/>
              <a:t>— Допоможи мені, </a:t>
            </a:r>
            <a:r>
              <a:rPr lang="uk-UA" b="1" dirty="0"/>
              <a:t>Л</a:t>
            </a:r>
            <a:r>
              <a:rPr lang="uk-UA" dirty="0"/>
              <a:t>адо! — сказа</a:t>
            </a:r>
            <a:r>
              <a:rPr lang="uk-UA" b="1" dirty="0"/>
              <a:t>л</a:t>
            </a:r>
            <a:r>
              <a:rPr lang="uk-UA" dirty="0"/>
              <a:t>а коро</a:t>
            </a:r>
            <a:r>
              <a:rPr lang="uk-UA" b="1" dirty="0"/>
              <a:t>л</a:t>
            </a:r>
            <a:r>
              <a:rPr lang="uk-UA" dirty="0"/>
              <a:t>ева. — Мій чарівний дзвіночок впав у проруб і замерз у товщі </a:t>
            </a:r>
            <a:r>
              <a:rPr lang="uk-UA" b="1" dirty="0"/>
              <a:t>л</a:t>
            </a:r>
            <a:r>
              <a:rPr lang="uk-UA" dirty="0"/>
              <a:t>ьоду. Без нього в моєму коро</a:t>
            </a:r>
            <a:r>
              <a:rPr lang="uk-UA" b="1" dirty="0"/>
              <a:t>л</a:t>
            </a:r>
            <a:r>
              <a:rPr lang="uk-UA" dirty="0"/>
              <a:t>івстві зник</a:t>
            </a:r>
            <a:r>
              <a:rPr lang="uk-UA" b="1" dirty="0"/>
              <a:t>л</a:t>
            </a:r>
            <a:r>
              <a:rPr lang="uk-UA" dirty="0"/>
              <a:t>а посмішка.</a:t>
            </a:r>
          </a:p>
          <a:p>
            <a:r>
              <a:rPr lang="uk-UA" b="1" dirty="0"/>
              <a:t>Л</a:t>
            </a:r>
            <a:r>
              <a:rPr lang="uk-UA" dirty="0"/>
              <a:t>ада бу</a:t>
            </a:r>
            <a:r>
              <a:rPr lang="uk-UA" b="1" dirty="0"/>
              <a:t>л</a:t>
            </a:r>
            <a:r>
              <a:rPr lang="uk-UA" dirty="0"/>
              <a:t>а смі</a:t>
            </a:r>
            <a:r>
              <a:rPr lang="uk-UA" b="1" dirty="0"/>
              <a:t>л</a:t>
            </a:r>
            <a:r>
              <a:rPr lang="uk-UA" dirty="0"/>
              <a:t>ивою дівчинкою. Вона одягну</a:t>
            </a:r>
            <a:r>
              <a:rPr lang="uk-UA" b="1" dirty="0"/>
              <a:t>л</a:t>
            </a:r>
            <a:r>
              <a:rPr lang="uk-UA" dirty="0"/>
              <a:t>а теплі щі</a:t>
            </a:r>
            <a:r>
              <a:rPr lang="uk-UA" b="1" dirty="0"/>
              <a:t>л</a:t>
            </a:r>
            <a:r>
              <a:rPr lang="uk-UA" dirty="0"/>
              <a:t>ьні рукавиці й піш</a:t>
            </a:r>
            <a:r>
              <a:rPr lang="uk-UA" b="1" dirty="0"/>
              <a:t>л</a:t>
            </a:r>
            <a:r>
              <a:rPr lang="uk-UA" dirty="0"/>
              <a:t>а до замерз</a:t>
            </a:r>
            <a:r>
              <a:rPr lang="uk-UA" b="1" dirty="0"/>
              <a:t>л</a:t>
            </a:r>
            <a:r>
              <a:rPr lang="uk-UA" dirty="0"/>
              <a:t>ого кана</a:t>
            </a:r>
            <a:r>
              <a:rPr lang="uk-UA" b="1" dirty="0"/>
              <a:t>л</a:t>
            </a:r>
            <a:r>
              <a:rPr lang="uk-UA" dirty="0"/>
              <a:t>у. Поруч біг її вірний пес </a:t>
            </a:r>
            <a:r>
              <a:rPr lang="uk-UA" dirty="0" err="1"/>
              <a:t>По</a:t>
            </a:r>
            <a:r>
              <a:rPr lang="uk-UA" b="1" dirty="0" err="1"/>
              <a:t>л</a:t>
            </a:r>
            <a:r>
              <a:rPr lang="uk-UA" dirty="0" err="1"/>
              <a:t>кан</a:t>
            </a:r>
            <a:r>
              <a:rPr lang="uk-UA" dirty="0"/>
              <a:t>.</a:t>
            </a:r>
          </a:p>
          <a:p>
            <a:r>
              <a:rPr lang="uk-UA" dirty="0"/>
              <a:t>На березі стояв величезний сті</a:t>
            </a:r>
            <a:r>
              <a:rPr lang="uk-UA" b="1" dirty="0"/>
              <a:t>л</a:t>
            </a:r>
            <a:r>
              <a:rPr lang="uk-UA" dirty="0"/>
              <a:t> із </a:t>
            </a:r>
            <a:r>
              <a:rPr lang="uk-UA" b="1" dirty="0"/>
              <a:t>л</a:t>
            </a:r>
            <a:r>
              <a:rPr lang="uk-UA" dirty="0"/>
              <a:t>ьоду. На сто</a:t>
            </a:r>
            <a:r>
              <a:rPr lang="uk-UA" b="1" dirty="0"/>
              <a:t>л</a:t>
            </a:r>
            <a:r>
              <a:rPr lang="uk-UA" dirty="0"/>
              <a:t>і </a:t>
            </a:r>
            <a:r>
              <a:rPr lang="uk-UA" b="1" dirty="0"/>
              <a:t>л</a:t>
            </a:r>
            <a:r>
              <a:rPr lang="uk-UA" dirty="0"/>
              <a:t>ежала золота пи</a:t>
            </a:r>
            <a:r>
              <a:rPr lang="uk-UA" b="1" dirty="0"/>
              <a:t>л</a:t>
            </a:r>
            <a:r>
              <a:rPr lang="uk-UA" dirty="0"/>
              <a:t>а. — Ану, </a:t>
            </a:r>
            <a:r>
              <a:rPr lang="uk-UA" dirty="0" err="1"/>
              <a:t>По</a:t>
            </a:r>
            <a:r>
              <a:rPr lang="uk-UA" b="1" dirty="0" err="1"/>
              <a:t>л</a:t>
            </a:r>
            <a:r>
              <a:rPr lang="uk-UA" dirty="0" err="1"/>
              <a:t>кане</a:t>
            </a:r>
            <a:r>
              <a:rPr lang="uk-UA" dirty="0"/>
              <a:t>, допомагай! — крикну</a:t>
            </a:r>
            <a:r>
              <a:rPr lang="uk-UA" b="1" dirty="0"/>
              <a:t>л</a:t>
            </a:r>
            <a:r>
              <a:rPr lang="uk-UA" dirty="0"/>
              <a:t>а </a:t>
            </a:r>
            <a:r>
              <a:rPr lang="uk-UA" b="1" dirty="0"/>
              <a:t>Л</a:t>
            </a:r>
            <a:r>
              <a:rPr lang="uk-UA" dirty="0"/>
              <a:t>ада.</a:t>
            </a:r>
          </a:p>
          <a:p>
            <a:r>
              <a:rPr lang="uk-UA" dirty="0"/>
              <a:t>Вони довго працюва</a:t>
            </a:r>
            <a:r>
              <a:rPr lang="uk-UA" b="1" dirty="0"/>
              <a:t>л</a:t>
            </a:r>
            <a:r>
              <a:rPr lang="uk-UA" dirty="0"/>
              <a:t>и. </a:t>
            </a:r>
            <a:r>
              <a:rPr lang="uk-UA" b="1" dirty="0"/>
              <a:t>Л</a:t>
            </a:r>
            <a:r>
              <a:rPr lang="uk-UA" dirty="0"/>
              <a:t>ада пи</a:t>
            </a:r>
            <a:r>
              <a:rPr lang="uk-UA" b="1" dirty="0"/>
              <a:t>л</a:t>
            </a:r>
            <a:r>
              <a:rPr lang="uk-UA" dirty="0"/>
              <a:t>яла </a:t>
            </a:r>
            <a:r>
              <a:rPr lang="uk-UA" b="1" dirty="0"/>
              <a:t>л</a:t>
            </a:r>
            <a:r>
              <a:rPr lang="uk-UA" dirty="0"/>
              <a:t>ід, а </a:t>
            </a:r>
            <a:r>
              <a:rPr lang="uk-UA" dirty="0" err="1"/>
              <a:t>По</a:t>
            </a:r>
            <a:r>
              <a:rPr lang="uk-UA" b="1" dirty="0" err="1"/>
              <a:t>л</a:t>
            </a:r>
            <a:r>
              <a:rPr lang="uk-UA" dirty="0" err="1"/>
              <a:t>кан</a:t>
            </a:r>
            <a:r>
              <a:rPr lang="uk-UA" dirty="0"/>
              <a:t> штовхав лід </a:t>
            </a:r>
            <a:r>
              <a:rPr lang="uk-UA" b="1" dirty="0"/>
              <a:t>л</a:t>
            </a:r>
            <a:r>
              <a:rPr lang="uk-UA" dirty="0"/>
              <a:t>апами.</a:t>
            </a:r>
          </a:p>
          <a:p>
            <a:r>
              <a:rPr lang="uk-UA" dirty="0"/>
              <a:t>Нарешті вони з </a:t>
            </a:r>
            <a:r>
              <a:rPr lang="uk-UA" dirty="0" err="1"/>
              <a:t>дна</a:t>
            </a:r>
            <a:r>
              <a:rPr lang="uk-UA" dirty="0"/>
              <a:t> діста</a:t>
            </a:r>
            <a:r>
              <a:rPr lang="uk-UA" b="1" dirty="0"/>
              <a:t>л</a:t>
            </a:r>
            <a:r>
              <a:rPr lang="uk-UA" dirty="0"/>
              <a:t>и дзвіночок. Він був хо</a:t>
            </a:r>
            <a:r>
              <a:rPr lang="uk-UA" b="1" dirty="0"/>
              <a:t>л</a:t>
            </a:r>
            <a:r>
              <a:rPr lang="uk-UA" dirty="0"/>
              <a:t>одним,</a:t>
            </a:r>
          </a:p>
          <a:p>
            <a:r>
              <a:rPr lang="uk-UA" dirty="0"/>
              <a:t> але щойно </a:t>
            </a:r>
            <a:r>
              <a:rPr lang="uk-UA" b="1" dirty="0"/>
              <a:t>Л</a:t>
            </a:r>
            <a:r>
              <a:rPr lang="uk-UA" dirty="0"/>
              <a:t>ада торкну</a:t>
            </a:r>
            <a:r>
              <a:rPr lang="uk-UA" b="1" dirty="0"/>
              <a:t>л</a:t>
            </a:r>
            <a:r>
              <a:rPr lang="uk-UA" dirty="0"/>
              <a:t>ася до нього і дмухну</a:t>
            </a:r>
            <a:r>
              <a:rPr lang="uk-UA" b="1" dirty="0"/>
              <a:t>л</a:t>
            </a:r>
            <a:r>
              <a:rPr lang="uk-UA" dirty="0"/>
              <a:t>а,</a:t>
            </a:r>
          </a:p>
          <a:p>
            <a:r>
              <a:rPr lang="uk-UA" dirty="0"/>
              <a:t> він задзвенів: «</a:t>
            </a:r>
            <a:r>
              <a:rPr lang="uk-UA" dirty="0" err="1"/>
              <a:t>Ді</a:t>
            </a:r>
            <a:r>
              <a:rPr lang="uk-UA" b="1" dirty="0" err="1"/>
              <a:t>л</a:t>
            </a:r>
            <a:r>
              <a:rPr lang="uk-UA" dirty="0" err="1"/>
              <a:t>ь</a:t>
            </a:r>
            <a:r>
              <a:rPr lang="uk-UA" dirty="0"/>
              <a:t>-</a:t>
            </a:r>
            <a:r>
              <a:rPr lang="uk-UA" dirty="0" err="1"/>
              <a:t>ді</a:t>
            </a:r>
            <a:r>
              <a:rPr lang="uk-UA" b="1" dirty="0" err="1"/>
              <a:t>л</a:t>
            </a:r>
            <a:r>
              <a:rPr lang="uk-UA" dirty="0" err="1"/>
              <a:t>ь</a:t>
            </a:r>
            <a:r>
              <a:rPr lang="uk-UA" dirty="0"/>
              <a:t>-</a:t>
            </a:r>
            <a:r>
              <a:rPr lang="uk-UA" b="1" dirty="0"/>
              <a:t>л</a:t>
            </a:r>
            <a:r>
              <a:rPr lang="uk-UA" dirty="0"/>
              <a:t>ам!»</a:t>
            </a:r>
          </a:p>
          <a:p>
            <a:r>
              <a:rPr lang="uk-UA" dirty="0"/>
              <a:t>Крижана коро</a:t>
            </a:r>
            <a:r>
              <a:rPr lang="uk-UA" b="1" dirty="0"/>
              <a:t>л</a:t>
            </a:r>
            <a:r>
              <a:rPr lang="uk-UA" dirty="0"/>
              <a:t>ева посміхну</a:t>
            </a:r>
            <a:r>
              <a:rPr lang="uk-UA" b="1" dirty="0"/>
              <a:t>л</a:t>
            </a:r>
            <a:r>
              <a:rPr lang="uk-UA" dirty="0"/>
              <a:t>ася. Тієї ж миті з</a:t>
            </a:r>
            <a:r>
              <a:rPr lang="uk-UA" b="1" dirty="0"/>
              <a:t>л</a:t>
            </a:r>
            <a:r>
              <a:rPr lang="uk-UA" dirty="0"/>
              <a:t>а завірюха</a:t>
            </a:r>
          </a:p>
          <a:p>
            <a:r>
              <a:rPr lang="uk-UA" dirty="0"/>
              <a:t> замовк</a:t>
            </a:r>
            <a:r>
              <a:rPr lang="uk-UA" b="1" dirty="0"/>
              <a:t>л</a:t>
            </a:r>
            <a:r>
              <a:rPr lang="uk-UA" dirty="0"/>
              <a:t>а. Коро</a:t>
            </a:r>
            <a:r>
              <a:rPr lang="uk-UA" b="1" dirty="0"/>
              <a:t>л</a:t>
            </a:r>
            <a:r>
              <a:rPr lang="uk-UA" dirty="0"/>
              <a:t>ева подарува</a:t>
            </a:r>
            <a:r>
              <a:rPr lang="uk-UA" b="1" dirty="0"/>
              <a:t>л</a:t>
            </a:r>
            <a:r>
              <a:rPr lang="uk-UA" dirty="0"/>
              <a:t>а </a:t>
            </a:r>
            <a:r>
              <a:rPr lang="uk-UA" b="1" dirty="0"/>
              <a:t>Л</a:t>
            </a:r>
            <a:r>
              <a:rPr lang="uk-UA" dirty="0"/>
              <a:t>аді скриню з крейдою</a:t>
            </a:r>
          </a:p>
          <a:p>
            <a:r>
              <a:rPr lang="uk-UA" dirty="0"/>
              <a:t>, яка ма</a:t>
            </a:r>
            <a:r>
              <a:rPr lang="uk-UA" b="1" dirty="0"/>
              <a:t>л</a:t>
            </a:r>
            <a:r>
              <a:rPr lang="uk-UA" dirty="0"/>
              <a:t>ювала блакитні хмаринки, і від</a:t>
            </a:r>
            <a:r>
              <a:rPr lang="uk-UA" b="1" dirty="0"/>
              <a:t>л</a:t>
            </a:r>
            <a:r>
              <a:rPr lang="uk-UA" dirty="0"/>
              <a:t>еті</a:t>
            </a:r>
            <a:r>
              <a:rPr lang="uk-UA" b="1" dirty="0"/>
              <a:t>л</a:t>
            </a:r>
            <a:r>
              <a:rPr lang="uk-UA" dirty="0"/>
              <a:t>а у свої ске</a:t>
            </a:r>
            <a:r>
              <a:rPr lang="uk-UA" b="1" dirty="0"/>
              <a:t>л</a:t>
            </a:r>
            <a:r>
              <a:rPr lang="uk-UA" dirty="0"/>
              <a:t>і.</a:t>
            </a:r>
          </a:p>
          <a:p>
            <a:r>
              <a:rPr lang="uk-UA" dirty="0"/>
              <a:t>З тих пір у се</a:t>
            </a:r>
            <a:r>
              <a:rPr lang="uk-UA" b="1" dirty="0"/>
              <a:t>л</a:t>
            </a:r>
            <a:r>
              <a:rPr lang="uk-UA" dirty="0"/>
              <a:t>і завжди бу</a:t>
            </a:r>
            <a:r>
              <a:rPr lang="uk-UA" b="1" dirty="0"/>
              <a:t>л</a:t>
            </a:r>
            <a:r>
              <a:rPr lang="uk-UA" dirty="0"/>
              <a:t>о весело, а </a:t>
            </a:r>
            <a:r>
              <a:rPr lang="uk-UA" b="1" dirty="0"/>
              <a:t>Л</a:t>
            </a:r>
            <a:r>
              <a:rPr lang="uk-UA" dirty="0"/>
              <a:t>ада зна</a:t>
            </a:r>
            <a:r>
              <a:rPr lang="uk-UA" b="1" dirty="0"/>
              <a:t>л</a:t>
            </a:r>
            <a:r>
              <a:rPr lang="uk-UA" dirty="0"/>
              <a:t>а: навіть </a:t>
            </a:r>
          </a:p>
          <a:p>
            <a:r>
              <a:rPr lang="uk-UA" dirty="0"/>
              <a:t>найхо</a:t>
            </a:r>
            <a:r>
              <a:rPr lang="uk-UA" b="1" dirty="0"/>
              <a:t>л</a:t>
            </a:r>
            <a:r>
              <a:rPr lang="uk-UA" dirty="0"/>
              <a:t>одніший </a:t>
            </a:r>
            <a:r>
              <a:rPr lang="uk-UA" b="1" dirty="0"/>
              <a:t>л</a:t>
            </a:r>
            <a:r>
              <a:rPr lang="uk-UA" dirty="0"/>
              <a:t>ід можна розтопити доброю справою.</a:t>
            </a:r>
          </a:p>
          <a:p>
            <a:endParaRPr lang="uk-UA" dirty="0"/>
          </a:p>
        </p:txBody>
      </p:sp>
      <p:sp>
        <p:nvSpPr>
          <p:cNvPr id="17" name="Серце 16">
            <a:extLst>
              <a:ext uri="{FF2B5EF4-FFF2-40B4-BE49-F238E27FC236}">
                <a16:creationId xmlns:a16="http://schemas.microsoft.com/office/drawing/2014/main" id="{4A83891F-7E54-4739-A755-A015CE1CC0CB}"/>
              </a:ext>
            </a:extLst>
          </p:cNvPr>
          <p:cNvSpPr/>
          <p:nvPr/>
        </p:nvSpPr>
        <p:spPr>
          <a:xfrm>
            <a:off x="1094715" y="109705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ерце 17">
            <a:extLst>
              <a:ext uri="{FF2B5EF4-FFF2-40B4-BE49-F238E27FC236}">
                <a16:creationId xmlns:a16="http://schemas.microsoft.com/office/drawing/2014/main" id="{00455DA0-8114-4F5F-9D65-0B5AE20F4A69}"/>
              </a:ext>
            </a:extLst>
          </p:cNvPr>
          <p:cNvSpPr/>
          <p:nvPr/>
        </p:nvSpPr>
        <p:spPr>
          <a:xfrm>
            <a:off x="1676991" y="110199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ерце 18">
            <a:extLst>
              <a:ext uri="{FF2B5EF4-FFF2-40B4-BE49-F238E27FC236}">
                <a16:creationId xmlns:a16="http://schemas.microsoft.com/office/drawing/2014/main" id="{F26F4F6C-091E-4A5E-80FF-ADA529D51F5F}"/>
              </a:ext>
            </a:extLst>
          </p:cNvPr>
          <p:cNvSpPr/>
          <p:nvPr/>
        </p:nvSpPr>
        <p:spPr>
          <a:xfrm>
            <a:off x="1953438" y="111120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ерце 19">
            <a:extLst>
              <a:ext uri="{FF2B5EF4-FFF2-40B4-BE49-F238E27FC236}">
                <a16:creationId xmlns:a16="http://schemas.microsoft.com/office/drawing/2014/main" id="{FA623EC0-AF2D-4BED-BD17-EB35A3C13700}"/>
              </a:ext>
            </a:extLst>
          </p:cNvPr>
          <p:cNvSpPr/>
          <p:nvPr/>
        </p:nvSpPr>
        <p:spPr>
          <a:xfrm>
            <a:off x="3316446" y="111120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ерце 20">
            <a:extLst>
              <a:ext uri="{FF2B5EF4-FFF2-40B4-BE49-F238E27FC236}">
                <a16:creationId xmlns:a16="http://schemas.microsoft.com/office/drawing/2014/main" id="{193F203A-5F13-49B3-87B6-E94B2D3497AA}"/>
              </a:ext>
            </a:extLst>
          </p:cNvPr>
          <p:cNvSpPr/>
          <p:nvPr/>
        </p:nvSpPr>
        <p:spPr>
          <a:xfrm>
            <a:off x="4054774" y="109177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ерце 21">
            <a:extLst>
              <a:ext uri="{FF2B5EF4-FFF2-40B4-BE49-F238E27FC236}">
                <a16:creationId xmlns:a16="http://schemas.microsoft.com/office/drawing/2014/main" id="{4C5404AC-3DA0-42A2-92F3-8330D96AC0F8}"/>
              </a:ext>
            </a:extLst>
          </p:cNvPr>
          <p:cNvSpPr/>
          <p:nvPr/>
        </p:nvSpPr>
        <p:spPr>
          <a:xfrm>
            <a:off x="5243462" y="110198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ерце 22">
            <a:extLst>
              <a:ext uri="{FF2B5EF4-FFF2-40B4-BE49-F238E27FC236}">
                <a16:creationId xmlns:a16="http://schemas.microsoft.com/office/drawing/2014/main" id="{743631FA-D993-4CE3-BAC7-C09A3A7143ED}"/>
              </a:ext>
            </a:extLst>
          </p:cNvPr>
          <p:cNvSpPr/>
          <p:nvPr/>
        </p:nvSpPr>
        <p:spPr>
          <a:xfrm>
            <a:off x="6753493" y="108651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ерце 23">
            <a:extLst>
              <a:ext uri="{FF2B5EF4-FFF2-40B4-BE49-F238E27FC236}">
                <a16:creationId xmlns:a16="http://schemas.microsoft.com/office/drawing/2014/main" id="{E2783F63-C8FF-4795-8B00-C91BFAD68AE2}"/>
              </a:ext>
            </a:extLst>
          </p:cNvPr>
          <p:cNvSpPr/>
          <p:nvPr/>
        </p:nvSpPr>
        <p:spPr>
          <a:xfrm>
            <a:off x="7475765" y="110198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ерце 24">
            <a:extLst>
              <a:ext uri="{FF2B5EF4-FFF2-40B4-BE49-F238E27FC236}">
                <a16:creationId xmlns:a16="http://schemas.microsoft.com/office/drawing/2014/main" id="{037AADEE-ABC0-40CB-95D4-D5043D32F436}"/>
              </a:ext>
            </a:extLst>
          </p:cNvPr>
          <p:cNvSpPr/>
          <p:nvPr/>
        </p:nvSpPr>
        <p:spPr>
          <a:xfrm>
            <a:off x="8380776" y="109705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ерце 25">
            <a:extLst>
              <a:ext uri="{FF2B5EF4-FFF2-40B4-BE49-F238E27FC236}">
                <a16:creationId xmlns:a16="http://schemas.microsoft.com/office/drawing/2014/main" id="{1B2369A3-50D5-49CB-AEC3-97FC16994CDD}"/>
              </a:ext>
            </a:extLst>
          </p:cNvPr>
          <p:cNvSpPr/>
          <p:nvPr/>
        </p:nvSpPr>
        <p:spPr>
          <a:xfrm>
            <a:off x="1579778" y="1387677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ерце 27">
            <a:extLst>
              <a:ext uri="{FF2B5EF4-FFF2-40B4-BE49-F238E27FC236}">
                <a16:creationId xmlns:a16="http://schemas.microsoft.com/office/drawing/2014/main" id="{9E2390E7-9469-4CB4-B238-32DE7D544DF0}"/>
              </a:ext>
            </a:extLst>
          </p:cNvPr>
          <p:cNvSpPr/>
          <p:nvPr/>
        </p:nvSpPr>
        <p:spPr>
          <a:xfrm>
            <a:off x="2109066" y="137765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ерце 28">
            <a:extLst>
              <a:ext uri="{FF2B5EF4-FFF2-40B4-BE49-F238E27FC236}">
                <a16:creationId xmlns:a16="http://schemas.microsoft.com/office/drawing/2014/main" id="{77A80B1A-CD98-4B17-9A6E-FB5B9317969C}"/>
              </a:ext>
            </a:extLst>
          </p:cNvPr>
          <p:cNvSpPr/>
          <p:nvPr/>
        </p:nvSpPr>
        <p:spPr>
          <a:xfrm>
            <a:off x="7027292" y="386159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ерце 29">
            <a:extLst>
              <a:ext uri="{FF2B5EF4-FFF2-40B4-BE49-F238E27FC236}">
                <a16:creationId xmlns:a16="http://schemas.microsoft.com/office/drawing/2014/main" id="{2E00ADFB-8A81-4421-BBA5-9FA1349DD570}"/>
              </a:ext>
            </a:extLst>
          </p:cNvPr>
          <p:cNvSpPr/>
          <p:nvPr/>
        </p:nvSpPr>
        <p:spPr>
          <a:xfrm>
            <a:off x="4122080" y="164418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ерце 30">
            <a:extLst>
              <a:ext uri="{FF2B5EF4-FFF2-40B4-BE49-F238E27FC236}">
                <a16:creationId xmlns:a16="http://schemas.microsoft.com/office/drawing/2014/main" id="{552A0405-BDC6-4BC0-BB12-92AE2C0BA5C2}"/>
              </a:ext>
            </a:extLst>
          </p:cNvPr>
          <p:cNvSpPr/>
          <p:nvPr/>
        </p:nvSpPr>
        <p:spPr>
          <a:xfrm>
            <a:off x="5024074" y="137963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ерце 31">
            <a:extLst>
              <a:ext uri="{FF2B5EF4-FFF2-40B4-BE49-F238E27FC236}">
                <a16:creationId xmlns:a16="http://schemas.microsoft.com/office/drawing/2014/main" id="{03C36B27-6DD8-4607-8C66-F86AFC76B53B}"/>
              </a:ext>
            </a:extLst>
          </p:cNvPr>
          <p:cNvSpPr/>
          <p:nvPr/>
        </p:nvSpPr>
        <p:spPr>
          <a:xfrm>
            <a:off x="6149066" y="138338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ерце 32">
            <a:extLst>
              <a:ext uri="{FF2B5EF4-FFF2-40B4-BE49-F238E27FC236}">
                <a16:creationId xmlns:a16="http://schemas.microsoft.com/office/drawing/2014/main" id="{C15DF552-DF7E-44EE-918D-53D1A484798B}"/>
              </a:ext>
            </a:extLst>
          </p:cNvPr>
          <p:cNvSpPr/>
          <p:nvPr/>
        </p:nvSpPr>
        <p:spPr>
          <a:xfrm>
            <a:off x="3605553" y="165333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ерце 33">
            <a:extLst>
              <a:ext uri="{FF2B5EF4-FFF2-40B4-BE49-F238E27FC236}">
                <a16:creationId xmlns:a16="http://schemas.microsoft.com/office/drawing/2014/main" id="{56353575-C711-43AE-BC86-F1F885B688CF}"/>
              </a:ext>
            </a:extLst>
          </p:cNvPr>
          <p:cNvSpPr/>
          <p:nvPr/>
        </p:nvSpPr>
        <p:spPr>
          <a:xfrm>
            <a:off x="4513572" y="165333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ерце 34">
            <a:extLst>
              <a:ext uri="{FF2B5EF4-FFF2-40B4-BE49-F238E27FC236}">
                <a16:creationId xmlns:a16="http://schemas.microsoft.com/office/drawing/2014/main" id="{985A3D5C-9791-40FC-8AE3-A95B8F927934}"/>
              </a:ext>
            </a:extLst>
          </p:cNvPr>
          <p:cNvSpPr/>
          <p:nvPr/>
        </p:nvSpPr>
        <p:spPr>
          <a:xfrm>
            <a:off x="6276225" y="164418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Серце 35">
            <a:extLst>
              <a:ext uri="{FF2B5EF4-FFF2-40B4-BE49-F238E27FC236}">
                <a16:creationId xmlns:a16="http://schemas.microsoft.com/office/drawing/2014/main" id="{B7D2FBE2-0BB6-42CE-8E24-7BF414F25DDF}"/>
              </a:ext>
            </a:extLst>
          </p:cNvPr>
          <p:cNvSpPr/>
          <p:nvPr/>
        </p:nvSpPr>
        <p:spPr>
          <a:xfrm>
            <a:off x="7231928" y="164418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ерце 37">
            <a:extLst>
              <a:ext uri="{FF2B5EF4-FFF2-40B4-BE49-F238E27FC236}">
                <a16:creationId xmlns:a16="http://schemas.microsoft.com/office/drawing/2014/main" id="{495AA2FB-3C0F-4786-A908-EDD315D7B7B3}"/>
              </a:ext>
            </a:extLst>
          </p:cNvPr>
          <p:cNvSpPr/>
          <p:nvPr/>
        </p:nvSpPr>
        <p:spPr>
          <a:xfrm>
            <a:off x="9052789" y="165333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Серце 38">
            <a:extLst>
              <a:ext uri="{FF2B5EF4-FFF2-40B4-BE49-F238E27FC236}">
                <a16:creationId xmlns:a16="http://schemas.microsoft.com/office/drawing/2014/main" id="{5FD3A3C6-16D2-457E-9304-BC558FB1AB28}"/>
              </a:ext>
            </a:extLst>
          </p:cNvPr>
          <p:cNvSpPr/>
          <p:nvPr/>
        </p:nvSpPr>
        <p:spPr>
          <a:xfrm>
            <a:off x="2659559" y="137410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ерце 39">
            <a:extLst>
              <a:ext uri="{FF2B5EF4-FFF2-40B4-BE49-F238E27FC236}">
                <a16:creationId xmlns:a16="http://schemas.microsoft.com/office/drawing/2014/main" id="{BE5A110C-F59D-4DF2-899D-0C44FCB39920}"/>
              </a:ext>
            </a:extLst>
          </p:cNvPr>
          <p:cNvSpPr/>
          <p:nvPr/>
        </p:nvSpPr>
        <p:spPr>
          <a:xfrm>
            <a:off x="3979143" y="3860157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ерце 40">
            <a:extLst>
              <a:ext uri="{FF2B5EF4-FFF2-40B4-BE49-F238E27FC236}">
                <a16:creationId xmlns:a16="http://schemas.microsoft.com/office/drawing/2014/main" id="{3B4E3367-D574-4106-BBD2-783619475FD4}"/>
              </a:ext>
            </a:extLst>
          </p:cNvPr>
          <p:cNvSpPr/>
          <p:nvPr/>
        </p:nvSpPr>
        <p:spPr>
          <a:xfrm>
            <a:off x="1816356" y="1949816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ерце 41">
            <a:extLst>
              <a:ext uri="{FF2B5EF4-FFF2-40B4-BE49-F238E27FC236}">
                <a16:creationId xmlns:a16="http://schemas.microsoft.com/office/drawing/2014/main" id="{B4BD510A-79D6-4DE7-BF94-2FBE67E59990}"/>
              </a:ext>
            </a:extLst>
          </p:cNvPr>
          <p:cNvSpPr/>
          <p:nvPr/>
        </p:nvSpPr>
        <p:spPr>
          <a:xfrm>
            <a:off x="3290984" y="193479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Серце 42">
            <a:extLst>
              <a:ext uri="{FF2B5EF4-FFF2-40B4-BE49-F238E27FC236}">
                <a16:creationId xmlns:a16="http://schemas.microsoft.com/office/drawing/2014/main" id="{8EA39F2D-7157-497E-BECA-F56FC29452D5}"/>
              </a:ext>
            </a:extLst>
          </p:cNvPr>
          <p:cNvSpPr/>
          <p:nvPr/>
        </p:nvSpPr>
        <p:spPr>
          <a:xfrm>
            <a:off x="5598699" y="193478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це 43">
            <a:extLst>
              <a:ext uri="{FF2B5EF4-FFF2-40B4-BE49-F238E27FC236}">
                <a16:creationId xmlns:a16="http://schemas.microsoft.com/office/drawing/2014/main" id="{ED03D05F-AC23-486B-82E4-5802133F435D}"/>
              </a:ext>
            </a:extLst>
          </p:cNvPr>
          <p:cNvSpPr/>
          <p:nvPr/>
        </p:nvSpPr>
        <p:spPr>
          <a:xfrm>
            <a:off x="6379564" y="193478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ерце 44">
            <a:extLst>
              <a:ext uri="{FF2B5EF4-FFF2-40B4-BE49-F238E27FC236}">
                <a16:creationId xmlns:a16="http://schemas.microsoft.com/office/drawing/2014/main" id="{C467FAF0-E53D-44A5-91B7-7A4A9FCB1C15}"/>
              </a:ext>
            </a:extLst>
          </p:cNvPr>
          <p:cNvSpPr/>
          <p:nvPr/>
        </p:nvSpPr>
        <p:spPr>
          <a:xfrm>
            <a:off x="6782839" y="191673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ерце 45">
            <a:extLst>
              <a:ext uri="{FF2B5EF4-FFF2-40B4-BE49-F238E27FC236}">
                <a16:creationId xmlns:a16="http://schemas.microsoft.com/office/drawing/2014/main" id="{8AA8B9BA-EC68-4AD3-AC19-2BF880DD373C}"/>
              </a:ext>
            </a:extLst>
          </p:cNvPr>
          <p:cNvSpPr/>
          <p:nvPr/>
        </p:nvSpPr>
        <p:spPr>
          <a:xfrm>
            <a:off x="2738726" y="219965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ерце 46">
            <a:extLst>
              <a:ext uri="{FF2B5EF4-FFF2-40B4-BE49-F238E27FC236}">
                <a16:creationId xmlns:a16="http://schemas.microsoft.com/office/drawing/2014/main" id="{6B853E5F-EAA6-42AD-818D-1CD8CF9F9E7F}"/>
              </a:ext>
            </a:extLst>
          </p:cNvPr>
          <p:cNvSpPr/>
          <p:nvPr/>
        </p:nvSpPr>
        <p:spPr>
          <a:xfrm>
            <a:off x="4152365" y="219965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ерце 47">
            <a:extLst>
              <a:ext uri="{FF2B5EF4-FFF2-40B4-BE49-F238E27FC236}">
                <a16:creationId xmlns:a16="http://schemas.microsoft.com/office/drawing/2014/main" id="{09545719-CF4B-4763-ACC4-8921B00512B1}"/>
              </a:ext>
            </a:extLst>
          </p:cNvPr>
          <p:cNvSpPr/>
          <p:nvPr/>
        </p:nvSpPr>
        <p:spPr>
          <a:xfrm>
            <a:off x="4888555" y="219965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це 48">
            <a:extLst>
              <a:ext uri="{FF2B5EF4-FFF2-40B4-BE49-F238E27FC236}">
                <a16:creationId xmlns:a16="http://schemas.microsoft.com/office/drawing/2014/main" id="{435CF803-AE36-422E-9B37-0B85E5437585}"/>
              </a:ext>
            </a:extLst>
          </p:cNvPr>
          <p:cNvSpPr/>
          <p:nvPr/>
        </p:nvSpPr>
        <p:spPr>
          <a:xfrm>
            <a:off x="2429700" y="302521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ерце 49">
            <a:extLst>
              <a:ext uri="{FF2B5EF4-FFF2-40B4-BE49-F238E27FC236}">
                <a16:creationId xmlns:a16="http://schemas.microsoft.com/office/drawing/2014/main" id="{B1ED8FA9-8DD2-4553-9EDA-5BFEF8CC8AAB}"/>
              </a:ext>
            </a:extLst>
          </p:cNvPr>
          <p:cNvSpPr/>
          <p:nvPr/>
        </p:nvSpPr>
        <p:spPr>
          <a:xfrm>
            <a:off x="6673605" y="385962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ерце 50">
            <a:extLst>
              <a:ext uri="{FF2B5EF4-FFF2-40B4-BE49-F238E27FC236}">
                <a16:creationId xmlns:a16="http://schemas.microsoft.com/office/drawing/2014/main" id="{4645C23A-B493-4600-B439-02E45C4B9199}"/>
              </a:ext>
            </a:extLst>
          </p:cNvPr>
          <p:cNvSpPr/>
          <p:nvPr/>
        </p:nvSpPr>
        <p:spPr>
          <a:xfrm>
            <a:off x="2327232" y="245791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ерце 53">
            <a:extLst>
              <a:ext uri="{FF2B5EF4-FFF2-40B4-BE49-F238E27FC236}">
                <a16:creationId xmlns:a16="http://schemas.microsoft.com/office/drawing/2014/main" id="{6AD41326-F68E-4407-B439-639815D41C80}"/>
              </a:ext>
            </a:extLst>
          </p:cNvPr>
          <p:cNvSpPr/>
          <p:nvPr/>
        </p:nvSpPr>
        <p:spPr>
          <a:xfrm>
            <a:off x="5299253" y="248942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це 54">
            <a:extLst>
              <a:ext uri="{FF2B5EF4-FFF2-40B4-BE49-F238E27FC236}">
                <a16:creationId xmlns:a16="http://schemas.microsoft.com/office/drawing/2014/main" id="{56C81FB4-2C3D-44FB-B0D0-8AF96C61598F}"/>
              </a:ext>
            </a:extLst>
          </p:cNvPr>
          <p:cNvSpPr/>
          <p:nvPr/>
        </p:nvSpPr>
        <p:spPr>
          <a:xfrm>
            <a:off x="6435025" y="247833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це 55">
            <a:extLst>
              <a:ext uri="{FF2B5EF4-FFF2-40B4-BE49-F238E27FC236}">
                <a16:creationId xmlns:a16="http://schemas.microsoft.com/office/drawing/2014/main" id="{C1BAF65B-D9F5-42EC-BEA3-70D58B8515ED}"/>
              </a:ext>
            </a:extLst>
          </p:cNvPr>
          <p:cNvSpPr/>
          <p:nvPr/>
        </p:nvSpPr>
        <p:spPr>
          <a:xfrm>
            <a:off x="6252647" y="275378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це 56">
            <a:extLst>
              <a:ext uri="{FF2B5EF4-FFF2-40B4-BE49-F238E27FC236}">
                <a16:creationId xmlns:a16="http://schemas.microsoft.com/office/drawing/2014/main" id="{E2BCA167-B72F-4B58-80B3-1B0631D0C70E}"/>
              </a:ext>
            </a:extLst>
          </p:cNvPr>
          <p:cNvSpPr/>
          <p:nvPr/>
        </p:nvSpPr>
        <p:spPr>
          <a:xfrm>
            <a:off x="3237916" y="358140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Серце 57">
            <a:extLst>
              <a:ext uri="{FF2B5EF4-FFF2-40B4-BE49-F238E27FC236}">
                <a16:creationId xmlns:a16="http://schemas.microsoft.com/office/drawing/2014/main" id="{45A007DE-80A4-4454-B359-C4F4CD5255C4}"/>
              </a:ext>
            </a:extLst>
          </p:cNvPr>
          <p:cNvSpPr/>
          <p:nvPr/>
        </p:nvSpPr>
        <p:spPr>
          <a:xfrm>
            <a:off x="826305" y="275912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це 58">
            <a:extLst>
              <a:ext uri="{FF2B5EF4-FFF2-40B4-BE49-F238E27FC236}">
                <a16:creationId xmlns:a16="http://schemas.microsoft.com/office/drawing/2014/main" id="{76A00F93-07F1-4BCA-B7B0-F4B134A12C33}"/>
              </a:ext>
            </a:extLst>
          </p:cNvPr>
          <p:cNvSpPr/>
          <p:nvPr/>
        </p:nvSpPr>
        <p:spPr>
          <a:xfrm>
            <a:off x="1623923" y="275912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це 60">
            <a:extLst>
              <a:ext uri="{FF2B5EF4-FFF2-40B4-BE49-F238E27FC236}">
                <a16:creationId xmlns:a16="http://schemas.microsoft.com/office/drawing/2014/main" id="{370A64A5-460A-45D1-B351-890960AC6854}"/>
              </a:ext>
            </a:extLst>
          </p:cNvPr>
          <p:cNvSpPr/>
          <p:nvPr/>
        </p:nvSpPr>
        <p:spPr>
          <a:xfrm>
            <a:off x="2154772" y="2753786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це 62">
            <a:extLst>
              <a:ext uri="{FF2B5EF4-FFF2-40B4-BE49-F238E27FC236}">
                <a16:creationId xmlns:a16="http://schemas.microsoft.com/office/drawing/2014/main" id="{BBC10D76-B1B8-440E-B4E2-0B39C475CF88}"/>
              </a:ext>
            </a:extLst>
          </p:cNvPr>
          <p:cNvSpPr/>
          <p:nvPr/>
        </p:nvSpPr>
        <p:spPr>
          <a:xfrm>
            <a:off x="5198781" y="276369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це 63">
            <a:extLst>
              <a:ext uri="{FF2B5EF4-FFF2-40B4-BE49-F238E27FC236}">
                <a16:creationId xmlns:a16="http://schemas.microsoft.com/office/drawing/2014/main" id="{B41BB00C-43EA-423F-81A8-FEFDC947DDB2}"/>
              </a:ext>
            </a:extLst>
          </p:cNvPr>
          <p:cNvSpPr/>
          <p:nvPr/>
        </p:nvSpPr>
        <p:spPr>
          <a:xfrm>
            <a:off x="5794640" y="276369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це 65">
            <a:extLst>
              <a:ext uri="{FF2B5EF4-FFF2-40B4-BE49-F238E27FC236}">
                <a16:creationId xmlns:a16="http://schemas.microsoft.com/office/drawing/2014/main" id="{1DA50755-394F-4615-8480-BABCD2A98AF6}"/>
              </a:ext>
            </a:extLst>
          </p:cNvPr>
          <p:cNvSpPr/>
          <p:nvPr/>
        </p:nvSpPr>
        <p:spPr>
          <a:xfrm>
            <a:off x="8125683" y="275378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Серце 67">
            <a:extLst>
              <a:ext uri="{FF2B5EF4-FFF2-40B4-BE49-F238E27FC236}">
                <a16:creationId xmlns:a16="http://schemas.microsoft.com/office/drawing/2014/main" id="{421D0B7D-B697-4023-AFF5-D3283FA6F6C6}"/>
              </a:ext>
            </a:extLst>
          </p:cNvPr>
          <p:cNvSpPr/>
          <p:nvPr/>
        </p:nvSpPr>
        <p:spPr>
          <a:xfrm>
            <a:off x="1517395" y="302521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9" name="Серце 68">
            <a:extLst>
              <a:ext uri="{FF2B5EF4-FFF2-40B4-BE49-F238E27FC236}">
                <a16:creationId xmlns:a16="http://schemas.microsoft.com/office/drawing/2014/main" id="{E30A943D-1F9A-4AB2-BAAF-4BD8972EFCEF}"/>
              </a:ext>
            </a:extLst>
          </p:cNvPr>
          <p:cNvSpPr/>
          <p:nvPr/>
        </p:nvSpPr>
        <p:spPr>
          <a:xfrm>
            <a:off x="5228482" y="302521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0" name="Серце 69">
            <a:extLst>
              <a:ext uri="{FF2B5EF4-FFF2-40B4-BE49-F238E27FC236}">
                <a16:creationId xmlns:a16="http://schemas.microsoft.com/office/drawing/2014/main" id="{5FD552C1-45DA-42BB-B235-006AE4590371}"/>
              </a:ext>
            </a:extLst>
          </p:cNvPr>
          <p:cNvSpPr/>
          <p:nvPr/>
        </p:nvSpPr>
        <p:spPr>
          <a:xfrm>
            <a:off x="6095999" y="302521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1" name="Серце 70">
            <a:extLst>
              <a:ext uri="{FF2B5EF4-FFF2-40B4-BE49-F238E27FC236}">
                <a16:creationId xmlns:a16="http://schemas.microsoft.com/office/drawing/2014/main" id="{1A42C3ED-F1C9-43C4-84FA-06929370732F}"/>
              </a:ext>
            </a:extLst>
          </p:cNvPr>
          <p:cNvSpPr/>
          <p:nvPr/>
        </p:nvSpPr>
        <p:spPr>
          <a:xfrm>
            <a:off x="2606579" y="329998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2" name="Серце 71">
            <a:extLst>
              <a:ext uri="{FF2B5EF4-FFF2-40B4-BE49-F238E27FC236}">
                <a16:creationId xmlns:a16="http://schemas.microsoft.com/office/drawing/2014/main" id="{346C578B-7D48-4309-8706-8604FD4F3BC5}"/>
              </a:ext>
            </a:extLst>
          </p:cNvPr>
          <p:cNvSpPr/>
          <p:nvPr/>
        </p:nvSpPr>
        <p:spPr>
          <a:xfrm>
            <a:off x="3837089" y="329998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3" name="Серце 72">
            <a:extLst>
              <a:ext uri="{FF2B5EF4-FFF2-40B4-BE49-F238E27FC236}">
                <a16:creationId xmlns:a16="http://schemas.microsoft.com/office/drawing/2014/main" id="{A6D45E51-299B-4D49-B8D4-0CA6988212F4}"/>
              </a:ext>
            </a:extLst>
          </p:cNvPr>
          <p:cNvSpPr/>
          <p:nvPr/>
        </p:nvSpPr>
        <p:spPr>
          <a:xfrm>
            <a:off x="4203864" y="330919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4" name="Серце 73">
            <a:extLst>
              <a:ext uri="{FF2B5EF4-FFF2-40B4-BE49-F238E27FC236}">
                <a16:creationId xmlns:a16="http://schemas.microsoft.com/office/drawing/2014/main" id="{1D5852DD-6CA4-4FEC-B6AB-FCB6A88E3E2A}"/>
              </a:ext>
            </a:extLst>
          </p:cNvPr>
          <p:cNvSpPr/>
          <p:nvPr/>
        </p:nvSpPr>
        <p:spPr>
          <a:xfrm>
            <a:off x="5474906" y="330919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5" name="Серце 74">
            <a:extLst>
              <a:ext uri="{FF2B5EF4-FFF2-40B4-BE49-F238E27FC236}">
                <a16:creationId xmlns:a16="http://schemas.microsoft.com/office/drawing/2014/main" id="{9FF826E3-4369-49F5-A53A-75DC05FFDD88}"/>
              </a:ext>
            </a:extLst>
          </p:cNvPr>
          <p:cNvSpPr/>
          <p:nvPr/>
        </p:nvSpPr>
        <p:spPr>
          <a:xfrm>
            <a:off x="5702691" y="330919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6" name="Серце 75">
            <a:extLst>
              <a:ext uri="{FF2B5EF4-FFF2-40B4-BE49-F238E27FC236}">
                <a16:creationId xmlns:a16="http://schemas.microsoft.com/office/drawing/2014/main" id="{6B7CB7C2-AC5A-4836-8385-50435AC7A744}"/>
              </a:ext>
            </a:extLst>
          </p:cNvPr>
          <p:cNvSpPr/>
          <p:nvPr/>
        </p:nvSpPr>
        <p:spPr>
          <a:xfrm>
            <a:off x="6202134" y="330919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7" name="Серце 76">
            <a:extLst>
              <a:ext uri="{FF2B5EF4-FFF2-40B4-BE49-F238E27FC236}">
                <a16:creationId xmlns:a16="http://schemas.microsoft.com/office/drawing/2014/main" id="{15D11EEC-530F-4F62-B667-0A2A608212FB}"/>
              </a:ext>
            </a:extLst>
          </p:cNvPr>
          <p:cNvSpPr/>
          <p:nvPr/>
        </p:nvSpPr>
        <p:spPr>
          <a:xfrm>
            <a:off x="6667070" y="3309190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Серце 77">
            <a:extLst>
              <a:ext uri="{FF2B5EF4-FFF2-40B4-BE49-F238E27FC236}">
                <a16:creationId xmlns:a16="http://schemas.microsoft.com/office/drawing/2014/main" id="{48F2501C-2CD6-46DC-B62F-E005FB5F0642}"/>
              </a:ext>
            </a:extLst>
          </p:cNvPr>
          <p:cNvSpPr/>
          <p:nvPr/>
        </p:nvSpPr>
        <p:spPr>
          <a:xfrm>
            <a:off x="7422697" y="329998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9" name="Серце 78">
            <a:extLst>
              <a:ext uri="{FF2B5EF4-FFF2-40B4-BE49-F238E27FC236}">
                <a16:creationId xmlns:a16="http://schemas.microsoft.com/office/drawing/2014/main" id="{7C5B7607-2D94-4B10-A7F3-5D0F492B73FC}"/>
              </a:ext>
            </a:extLst>
          </p:cNvPr>
          <p:cNvSpPr/>
          <p:nvPr/>
        </p:nvSpPr>
        <p:spPr>
          <a:xfrm>
            <a:off x="8748642" y="330919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0" name="Серце 79">
            <a:extLst>
              <a:ext uri="{FF2B5EF4-FFF2-40B4-BE49-F238E27FC236}">
                <a16:creationId xmlns:a16="http://schemas.microsoft.com/office/drawing/2014/main" id="{8B7B25F5-0B08-41D0-90C2-B5C07DA4BAF1}"/>
              </a:ext>
            </a:extLst>
          </p:cNvPr>
          <p:cNvSpPr/>
          <p:nvPr/>
        </p:nvSpPr>
        <p:spPr>
          <a:xfrm>
            <a:off x="2952357" y="358170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1" name="Серце 80">
            <a:extLst>
              <a:ext uri="{FF2B5EF4-FFF2-40B4-BE49-F238E27FC236}">
                <a16:creationId xmlns:a16="http://schemas.microsoft.com/office/drawing/2014/main" id="{F0AA5BE5-D72B-471F-97A5-A1D375BAF1BD}"/>
              </a:ext>
            </a:extLst>
          </p:cNvPr>
          <p:cNvSpPr/>
          <p:nvPr/>
        </p:nvSpPr>
        <p:spPr>
          <a:xfrm>
            <a:off x="4474602" y="384245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3" name="Серце 82">
            <a:extLst>
              <a:ext uri="{FF2B5EF4-FFF2-40B4-BE49-F238E27FC236}">
                <a16:creationId xmlns:a16="http://schemas.microsoft.com/office/drawing/2014/main" id="{A8D0C4B4-5F9D-4F9A-8396-FA75309F615F}"/>
              </a:ext>
            </a:extLst>
          </p:cNvPr>
          <p:cNvSpPr/>
          <p:nvPr/>
        </p:nvSpPr>
        <p:spPr>
          <a:xfrm>
            <a:off x="2822271" y="384439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4" name="Серце 83">
            <a:extLst>
              <a:ext uri="{FF2B5EF4-FFF2-40B4-BE49-F238E27FC236}">
                <a16:creationId xmlns:a16="http://schemas.microsoft.com/office/drawing/2014/main" id="{EFBFF6D1-FFA8-4388-9147-B9190DC2B10D}"/>
              </a:ext>
            </a:extLst>
          </p:cNvPr>
          <p:cNvSpPr/>
          <p:nvPr/>
        </p:nvSpPr>
        <p:spPr>
          <a:xfrm>
            <a:off x="3200631" y="383528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5" name="Серце 84">
            <a:extLst>
              <a:ext uri="{FF2B5EF4-FFF2-40B4-BE49-F238E27FC236}">
                <a16:creationId xmlns:a16="http://schemas.microsoft.com/office/drawing/2014/main" id="{80EEBFB7-84F3-43E4-B9BA-B149D0256361}"/>
              </a:ext>
            </a:extLst>
          </p:cNvPr>
          <p:cNvSpPr/>
          <p:nvPr/>
        </p:nvSpPr>
        <p:spPr>
          <a:xfrm>
            <a:off x="4195682" y="384528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6" name="Серце 85">
            <a:extLst>
              <a:ext uri="{FF2B5EF4-FFF2-40B4-BE49-F238E27FC236}">
                <a16:creationId xmlns:a16="http://schemas.microsoft.com/office/drawing/2014/main" id="{18A72FC4-1FC7-47AF-AF9D-0270D7AD2BF7}"/>
              </a:ext>
            </a:extLst>
          </p:cNvPr>
          <p:cNvSpPr/>
          <p:nvPr/>
        </p:nvSpPr>
        <p:spPr>
          <a:xfrm>
            <a:off x="5316890" y="386281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8" name="Серце 87">
            <a:extLst>
              <a:ext uri="{FF2B5EF4-FFF2-40B4-BE49-F238E27FC236}">
                <a16:creationId xmlns:a16="http://schemas.microsoft.com/office/drawing/2014/main" id="{802C746A-FF7D-469B-94AE-A423818434BC}"/>
              </a:ext>
            </a:extLst>
          </p:cNvPr>
          <p:cNvSpPr/>
          <p:nvPr/>
        </p:nvSpPr>
        <p:spPr>
          <a:xfrm>
            <a:off x="1579777" y="521903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9" name="Серце 88">
            <a:extLst>
              <a:ext uri="{FF2B5EF4-FFF2-40B4-BE49-F238E27FC236}">
                <a16:creationId xmlns:a16="http://schemas.microsoft.com/office/drawing/2014/main" id="{94FF0802-BBDD-4732-AE10-5D8A7333D06B}"/>
              </a:ext>
            </a:extLst>
          </p:cNvPr>
          <p:cNvSpPr/>
          <p:nvPr/>
        </p:nvSpPr>
        <p:spPr>
          <a:xfrm>
            <a:off x="3237916" y="412095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0" name="Серце 89">
            <a:extLst>
              <a:ext uri="{FF2B5EF4-FFF2-40B4-BE49-F238E27FC236}">
                <a16:creationId xmlns:a16="http://schemas.microsoft.com/office/drawing/2014/main" id="{6C876E2A-D182-47BF-8806-A070A973987B}"/>
              </a:ext>
            </a:extLst>
          </p:cNvPr>
          <p:cNvSpPr/>
          <p:nvPr/>
        </p:nvSpPr>
        <p:spPr>
          <a:xfrm>
            <a:off x="5574068" y="412095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3" name="Серце 92">
            <a:extLst>
              <a:ext uri="{FF2B5EF4-FFF2-40B4-BE49-F238E27FC236}">
                <a16:creationId xmlns:a16="http://schemas.microsoft.com/office/drawing/2014/main" id="{FD8F97B2-CA88-4F3F-ADD4-901632DFD744}"/>
              </a:ext>
            </a:extLst>
          </p:cNvPr>
          <p:cNvSpPr/>
          <p:nvPr/>
        </p:nvSpPr>
        <p:spPr>
          <a:xfrm>
            <a:off x="1981983" y="441042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4" name="Серце 93">
            <a:extLst>
              <a:ext uri="{FF2B5EF4-FFF2-40B4-BE49-F238E27FC236}">
                <a16:creationId xmlns:a16="http://schemas.microsoft.com/office/drawing/2014/main" id="{D39F5CDC-82CE-489B-B295-A9C08C384DFF}"/>
              </a:ext>
            </a:extLst>
          </p:cNvPr>
          <p:cNvSpPr/>
          <p:nvPr/>
        </p:nvSpPr>
        <p:spPr>
          <a:xfrm>
            <a:off x="3205225" y="4396286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6" name="Серце 95">
            <a:extLst>
              <a:ext uri="{FF2B5EF4-FFF2-40B4-BE49-F238E27FC236}">
                <a16:creationId xmlns:a16="http://schemas.microsoft.com/office/drawing/2014/main" id="{413C7976-3EDB-4308-AD9E-D249B73EF9BC}"/>
              </a:ext>
            </a:extLst>
          </p:cNvPr>
          <p:cNvSpPr/>
          <p:nvPr/>
        </p:nvSpPr>
        <p:spPr>
          <a:xfrm>
            <a:off x="5377568" y="4393476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7" name="Серце 96">
            <a:extLst>
              <a:ext uri="{FF2B5EF4-FFF2-40B4-BE49-F238E27FC236}">
                <a16:creationId xmlns:a16="http://schemas.microsoft.com/office/drawing/2014/main" id="{E339873B-ECFC-4313-987B-A07B753A73B0}"/>
              </a:ext>
            </a:extLst>
          </p:cNvPr>
          <p:cNvSpPr/>
          <p:nvPr/>
        </p:nvSpPr>
        <p:spPr>
          <a:xfrm>
            <a:off x="3343563" y="4677487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8" name="Серце 97">
            <a:extLst>
              <a:ext uri="{FF2B5EF4-FFF2-40B4-BE49-F238E27FC236}">
                <a16:creationId xmlns:a16="http://schemas.microsoft.com/office/drawing/2014/main" id="{77BB158B-97ED-4EDA-A67C-EA1BEC02F6FC}"/>
              </a:ext>
            </a:extLst>
          </p:cNvPr>
          <p:cNvSpPr/>
          <p:nvPr/>
        </p:nvSpPr>
        <p:spPr>
          <a:xfrm>
            <a:off x="2595474" y="467748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1" name="Серце 100">
            <a:extLst>
              <a:ext uri="{FF2B5EF4-FFF2-40B4-BE49-F238E27FC236}">
                <a16:creationId xmlns:a16="http://schemas.microsoft.com/office/drawing/2014/main" id="{544E7969-377C-442C-85E5-3A766FE83490}"/>
              </a:ext>
            </a:extLst>
          </p:cNvPr>
          <p:cNvSpPr/>
          <p:nvPr/>
        </p:nvSpPr>
        <p:spPr>
          <a:xfrm>
            <a:off x="3072481" y="4677488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3" name="Серце 102">
            <a:extLst>
              <a:ext uri="{FF2B5EF4-FFF2-40B4-BE49-F238E27FC236}">
                <a16:creationId xmlns:a16="http://schemas.microsoft.com/office/drawing/2014/main" id="{00FDFE1F-86EF-4483-B61A-C472EC573EF0}"/>
              </a:ext>
            </a:extLst>
          </p:cNvPr>
          <p:cNvSpPr/>
          <p:nvPr/>
        </p:nvSpPr>
        <p:spPr>
          <a:xfrm>
            <a:off x="2191525" y="496620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5" name="Серце 104">
            <a:extLst>
              <a:ext uri="{FF2B5EF4-FFF2-40B4-BE49-F238E27FC236}">
                <a16:creationId xmlns:a16="http://schemas.microsoft.com/office/drawing/2014/main" id="{836C30BC-FBE7-407B-94F4-5B08C173D087}"/>
              </a:ext>
            </a:extLst>
          </p:cNvPr>
          <p:cNvSpPr/>
          <p:nvPr/>
        </p:nvSpPr>
        <p:spPr>
          <a:xfrm>
            <a:off x="3573863" y="494437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6" name="Серце 105">
            <a:extLst>
              <a:ext uri="{FF2B5EF4-FFF2-40B4-BE49-F238E27FC236}">
                <a16:creationId xmlns:a16="http://schemas.microsoft.com/office/drawing/2014/main" id="{90C84639-8E88-4699-8811-E3358F9DA489}"/>
              </a:ext>
            </a:extLst>
          </p:cNvPr>
          <p:cNvSpPr/>
          <p:nvPr/>
        </p:nvSpPr>
        <p:spPr>
          <a:xfrm>
            <a:off x="5271433" y="4951524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0" name="Серце 109">
            <a:extLst>
              <a:ext uri="{FF2B5EF4-FFF2-40B4-BE49-F238E27FC236}">
                <a16:creationId xmlns:a16="http://schemas.microsoft.com/office/drawing/2014/main" id="{CA8A7938-B0C1-4ACD-A9CA-606458862B4E}"/>
              </a:ext>
            </a:extLst>
          </p:cNvPr>
          <p:cNvSpPr/>
          <p:nvPr/>
        </p:nvSpPr>
        <p:spPr>
          <a:xfrm>
            <a:off x="3796207" y="521693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1" name="Серце 110">
            <a:extLst>
              <a:ext uri="{FF2B5EF4-FFF2-40B4-BE49-F238E27FC236}">
                <a16:creationId xmlns:a16="http://schemas.microsoft.com/office/drawing/2014/main" id="{4BD24737-420B-4513-B538-1DE7C35DBE96}"/>
              </a:ext>
            </a:extLst>
          </p:cNvPr>
          <p:cNvSpPr/>
          <p:nvPr/>
        </p:nvSpPr>
        <p:spPr>
          <a:xfrm>
            <a:off x="2370986" y="521963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2" name="Серце 111">
            <a:extLst>
              <a:ext uri="{FF2B5EF4-FFF2-40B4-BE49-F238E27FC236}">
                <a16:creationId xmlns:a16="http://schemas.microsoft.com/office/drawing/2014/main" id="{038CFC01-FA37-4A83-989F-97CCCA56A161}"/>
              </a:ext>
            </a:extLst>
          </p:cNvPr>
          <p:cNvSpPr/>
          <p:nvPr/>
        </p:nvSpPr>
        <p:spPr>
          <a:xfrm>
            <a:off x="4111652" y="522625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3" name="Серце 112">
            <a:extLst>
              <a:ext uri="{FF2B5EF4-FFF2-40B4-BE49-F238E27FC236}">
                <a16:creationId xmlns:a16="http://schemas.microsoft.com/office/drawing/2014/main" id="{C18A1250-DCCE-498A-975B-9DEB4B328F8E}"/>
              </a:ext>
            </a:extLst>
          </p:cNvPr>
          <p:cNvSpPr/>
          <p:nvPr/>
        </p:nvSpPr>
        <p:spPr>
          <a:xfrm>
            <a:off x="6273428" y="549935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4" name="Серце 113">
            <a:extLst>
              <a:ext uri="{FF2B5EF4-FFF2-40B4-BE49-F238E27FC236}">
                <a16:creationId xmlns:a16="http://schemas.microsoft.com/office/drawing/2014/main" id="{CBB9036A-5C68-404B-8459-FF5228364EC0}"/>
              </a:ext>
            </a:extLst>
          </p:cNvPr>
          <p:cNvSpPr/>
          <p:nvPr/>
        </p:nvSpPr>
        <p:spPr>
          <a:xfrm>
            <a:off x="2472741" y="548407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5" name="Серце 114">
            <a:extLst>
              <a:ext uri="{FF2B5EF4-FFF2-40B4-BE49-F238E27FC236}">
                <a16:creationId xmlns:a16="http://schemas.microsoft.com/office/drawing/2014/main" id="{4CD32330-DA9A-43C8-8D1E-4DFF778A5304}"/>
              </a:ext>
            </a:extLst>
          </p:cNvPr>
          <p:cNvSpPr/>
          <p:nvPr/>
        </p:nvSpPr>
        <p:spPr>
          <a:xfrm>
            <a:off x="1579777" y="549085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6" name="Серце 115">
            <a:extLst>
              <a:ext uri="{FF2B5EF4-FFF2-40B4-BE49-F238E27FC236}">
                <a16:creationId xmlns:a16="http://schemas.microsoft.com/office/drawing/2014/main" id="{82972AB2-0100-45BD-8280-152D8B32748A}"/>
              </a:ext>
            </a:extLst>
          </p:cNvPr>
          <p:cNvSpPr/>
          <p:nvPr/>
        </p:nvSpPr>
        <p:spPr>
          <a:xfrm>
            <a:off x="2075316" y="5516069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8" name="Серце 117">
            <a:extLst>
              <a:ext uri="{FF2B5EF4-FFF2-40B4-BE49-F238E27FC236}">
                <a16:creationId xmlns:a16="http://schemas.microsoft.com/office/drawing/2014/main" id="{DBEDE397-35E6-4038-81CA-6BD62E0D16A7}"/>
              </a:ext>
            </a:extLst>
          </p:cNvPr>
          <p:cNvSpPr/>
          <p:nvPr/>
        </p:nvSpPr>
        <p:spPr>
          <a:xfrm>
            <a:off x="4701978" y="5484072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9" name="Серце 118">
            <a:extLst>
              <a:ext uri="{FF2B5EF4-FFF2-40B4-BE49-F238E27FC236}">
                <a16:creationId xmlns:a16="http://schemas.microsoft.com/office/drawing/2014/main" id="{0679A736-29C6-4A2E-8B31-9AAB4545880F}"/>
              </a:ext>
            </a:extLst>
          </p:cNvPr>
          <p:cNvSpPr/>
          <p:nvPr/>
        </p:nvSpPr>
        <p:spPr>
          <a:xfrm>
            <a:off x="2068855" y="5767806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0" name="Серце 119">
            <a:extLst>
              <a:ext uri="{FF2B5EF4-FFF2-40B4-BE49-F238E27FC236}">
                <a16:creationId xmlns:a16="http://schemas.microsoft.com/office/drawing/2014/main" id="{B449B8B1-AF2D-4EE0-AAAD-87652155443D}"/>
              </a:ext>
            </a:extLst>
          </p:cNvPr>
          <p:cNvSpPr/>
          <p:nvPr/>
        </p:nvSpPr>
        <p:spPr>
          <a:xfrm>
            <a:off x="3283704" y="5767806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1" name="Серце 120">
            <a:extLst>
              <a:ext uri="{FF2B5EF4-FFF2-40B4-BE49-F238E27FC236}">
                <a16:creationId xmlns:a16="http://schemas.microsoft.com/office/drawing/2014/main" id="{3F035127-5432-443E-8CDE-BF4BB4F46F2B}"/>
              </a:ext>
            </a:extLst>
          </p:cNvPr>
          <p:cNvSpPr/>
          <p:nvPr/>
        </p:nvSpPr>
        <p:spPr>
          <a:xfrm>
            <a:off x="4037301" y="5767806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2" name="Серце 121">
            <a:extLst>
              <a:ext uri="{FF2B5EF4-FFF2-40B4-BE49-F238E27FC236}">
                <a16:creationId xmlns:a16="http://schemas.microsoft.com/office/drawing/2014/main" id="{D6EFDC79-2629-44D7-A051-6D101764C75D}"/>
              </a:ext>
            </a:extLst>
          </p:cNvPr>
          <p:cNvSpPr/>
          <p:nvPr/>
        </p:nvSpPr>
        <p:spPr>
          <a:xfrm>
            <a:off x="4538546" y="5767805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3" name="Серце 122">
            <a:extLst>
              <a:ext uri="{FF2B5EF4-FFF2-40B4-BE49-F238E27FC236}">
                <a16:creationId xmlns:a16="http://schemas.microsoft.com/office/drawing/2014/main" id="{CD66F692-F3DD-4DE7-8D4B-B05816EF3652}"/>
              </a:ext>
            </a:extLst>
          </p:cNvPr>
          <p:cNvSpPr/>
          <p:nvPr/>
        </p:nvSpPr>
        <p:spPr>
          <a:xfrm>
            <a:off x="5393747" y="5781927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4" name="Серце 123">
            <a:extLst>
              <a:ext uri="{FF2B5EF4-FFF2-40B4-BE49-F238E27FC236}">
                <a16:creationId xmlns:a16="http://schemas.microsoft.com/office/drawing/2014/main" id="{C58AAA9B-3B0C-49C8-BA5A-E7263EDFA08E}"/>
              </a:ext>
            </a:extLst>
          </p:cNvPr>
          <p:cNvSpPr/>
          <p:nvPr/>
        </p:nvSpPr>
        <p:spPr>
          <a:xfrm>
            <a:off x="1389155" y="6050081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5" name="Серце 124">
            <a:extLst>
              <a:ext uri="{FF2B5EF4-FFF2-40B4-BE49-F238E27FC236}">
                <a16:creationId xmlns:a16="http://schemas.microsoft.com/office/drawing/2014/main" id="{7708475A-1A65-4823-8E3A-D12BD4F87736}"/>
              </a:ext>
            </a:extLst>
          </p:cNvPr>
          <p:cNvSpPr/>
          <p:nvPr/>
        </p:nvSpPr>
        <p:spPr>
          <a:xfrm>
            <a:off x="2396971" y="6061343"/>
            <a:ext cx="106135" cy="119805"/>
          </a:xfrm>
          <a:prstGeom prst="hear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D77D6F55-7A59-4896-86A7-FBAA644EE316}"/>
              </a:ext>
            </a:extLst>
          </p:cNvPr>
          <p:cNvGrpSpPr/>
          <p:nvPr/>
        </p:nvGrpSpPr>
        <p:grpSpPr>
          <a:xfrm>
            <a:off x="2729267" y="240785"/>
            <a:ext cx="4766649" cy="752665"/>
            <a:chOff x="2729267" y="240785"/>
            <a:chExt cx="4766649" cy="75266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D6464AE-E0E5-4B7D-B6B1-600C28207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301" b="48828" l="16602" r="84766">
                          <a14:foregroundMark x1="16602" y1="40820" x2="16602" y2="40820"/>
                          <a14:foregroundMark x1="26270" y1="41797" x2="26270" y2="41797"/>
                          <a14:foregroundMark x1="35156" y1="42285" x2="35156" y2="42285"/>
                          <a14:foregroundMark x1="69824" y1="40918" x2="69824" y2="40918"/>
                          <a14:foregroundMark x1="78223" y1="42871" x2="78223" y2="42871"/>
                          <a14:foregroundMark x1="82324" y1="44629" x2="82324" y2="44629"/>
                          <a14:foregroundMark x1="84766" y1="46191" x2="84766" y2="46191"/>
                          <a14:foregroundMark x1="56348" y1="48828" x2="56348" y2="48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7" t="31595" r="13587" b="49867"/>
            <a:stretch/>
          </p:blipFill>
          <p:spPr>
            <a:xfrm>
              <a:off x="2729267" y="240785"/>
              <a:ext cx="2240014" cy="559758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FBBE841A-416C-4649-A344-F95B6146A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301" b="64941" l="12012" r="87988">
                          <a14:foregroundMark x1="16602" y1="40820" x2="16602" y2="40820"/>
                          <a14:foregroundMark x1="26270" y1="41797" x2="26270" y2="41797"/>
                          <a14:foregroundMark x1="35156" y1="42285" x2="35156" y2="42285"/>
                          <a14:foregroundMark x1="69824" y1="40918" x2="69824" y2="40918"/>
                          <a14:foregroundMark x1="78223" y1="42871" x2="78223" y2="42871"/>
                          <a14:foregroundMark x1="82324" y1="44629" x2="82324" y2="44629"/>
                          <a14:foregroundMark x1="84766" y1="46191" x2="84766" y2="46191"/>
                          <a14:foregroundMark x1="56348" y1="48828" x2="56348" y2="48828"/>
                          <a14:foregroundMark x1="12207" y1="55371" x2="12207" y2="55371"/>
                          <a14:foregroundMark x1="14160" y1="55859" x2="14160" y2="55859"/>
                          <a14:foregroundMark x1="17383" y1="62109" x2="17383" y2="62109"/>
                          <a14:foregroundMark x1="13086" y1="65039" x2="13086" y2="65039"/>
                          <a14:foregroundMark x1="27637" y1="61328" x2="27637" y2="61328"/>
                          <a14:foregroundMark x1="34375" y1="61328" x2="34375" y2="61328"/>
                          <a14:foregroundMark x1="59277" y1="60742" x2="59277" y2="60742"/>
                          <a14:foregroundMark x1="65527" y1="62891" x2="65527" y2="62891"/>
                          <a14:foregroundMark x1="76074" y1="61035" x2="76074" y2="61035"/>
                          <a14:foregroundMark x1="80957" y1="61328" x2="80957" y2="61328"/>
                          <a14:foregroundMark x1="87988" y1="62402" x2="87988" y2="624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2" t="50268" r="9554" b="26062"/>
            <a:stretch/>
          </p:blipFill>
          <p:spPr>
            <a:xfrm>
              <a:off x="4991181" y="278726"/>
              <a:ext cx="2504735" cy="714724"/>
            </a:xfrm>
            <a:prstGeom prst="rect">
              <a:avLst/>
            </a:prstGeom>
          </p:spPr>
        </p:pic>
      </p:grp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503D9E7E-F344-42D0-AA2E-FE2C8A55D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80" b="89867" l="9980" r="92843">
                        <a14:foregroundMark x1="92843" y1="85606" x2="92843" y2="85701"/>
                        <a14:foregroundMark x1="58065" y1="9280" x2="58065" y2="9280"/>
                        <a14:foregroundMark x1="56048" y1="16004" x2="56048" y2="16004"/>
                        <a14:foregroundMark x1="53730" y1="28409" x2="53730" y2="28409"/>
                        <a14:foregroundMark x1="53226" y1="45928" x2="53226" y2="45928"/>
                        <a14:foregroundMark x1="54940" y1="17992" x2="54940" y2="17992"/>
                        <a14:foregroundMark x1="78528" y1="30208" x2="78528" y2="30208"/>
                        <a14:foregroundMark x1="75000" y1="25284" x2="75000" y2="26231"/>
                        <a14:foregroundMark x1="77218" y1="29261" x2="78125" y2="30587"/>
                        <a14:foregroundMark x1="79839" y1="33523" x2="81452" y2="35511"/>
                        <a14:foregroundMark x1="81754" y1="37689" x2="81452" y2="36269"/>
                        <a14:foregroundMark x1="30343" y1="35701" x2="30343" y2="35701"/>
                        <a14:foregroundMark x1="30141" y1="39205" x2="30141" y2="39205"/>
                        <a14:foregroundMark x1="20060" y1="38163" x2="20060" y2="38163"/>
                        <a14:foregroundMark x1="18952" y1="35701" x2="18952" y2="35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26" y="3417425"/>
            <a:ext cx="3275769" cy="3487109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56583728-1D6C-4862-B8A5-D617C4385BA0}"/>
              </a:ext>
            </a:extLst>
          </p:cNvPr>
          <p:cNvGrpSpPr/>
          <p:nvPr/>
        </p:nvGrpSpPr>
        <p:grpSpPr>
          <a:xfrm>
            <a:off x="619651" y="202505"/>
            <a:ext cx="8782317" cy="6408718"/>
            <a:chOff x="387501" y="207723"/>
            <a:chExt cx="8782317" cy="640871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D7CF090-6F53-46A9-98C5-BDEE02BA1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01" y="207723"/>
              <a:ext cx="8782317" cy="6408718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2CB221DE-810A-4266-9160-7F10DC408EBE}"/>
                </a:ext>
              </a:extLst>
            </p:cNvPr>
            <p:cNvSpPr/>
            <p:nvPr/>
          </p:nvSpPr>
          <p:spPr>
            <a:xfrm>
              <a:off x="2509896" y="387512"/>
              <a:ext cx="4978129" cy="592118"/>
            </a:xfrm>
            <a:prstGeom prst="ellipse">
              <a:avLst/>
            </a:prstGeom>
            <a:solidFill>
              <a:srgbClr val="E2EDF4"/>
            </a:solidFill>
            <a:ln>
              <a:solidFill>
                <a:srgbClr val="E2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3" name="Хмара 12">
            <a:extLst>
              <a:ext uri="{FF2B5EF4-FFF2-40B4-BE49-F238E27FC236}">
                <a16:creationId xmlns:a16="http://schemas.microsoft.com/office/drawing/2014/main" id="{6711228D-4D39-4061-A16A-D87648ECEFE2}"/>
              </a:ext>
            </a:extLst>
          </p:cNvPr>
          <p:cNvSpPr/>
          <p:nvPr/>
        </p:nvSpPr>
        <p:spPr>
          <a:xfrm>
            <a:off x="552852" y="2545803"/>
            <a:ext cx="2896938" cy="988664"/>
          </a:xfrm>
          <a:prstGeom prst="cloud">
            <a:avLst/>
          </a:prstGeom>
          <a:solidFill>
            <a:schemeClr val="bg1"/>
          </a:solidFill>
          <a:ln>
            <a:solidFill>
              <a:srgbClr val="E2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 </a:t>
            </a:r>
            <a:r>
              <a:rPr lang="ru-RU" b="1" dirty="0" err="1">
                <a:solidFill>
                  <a:schemeClr val="tx1"/>
                </a:solidFill>
              </a:rPr>
              <a:t>саме</a:t>
            </a:r>
            <a:r>
              <a:rPr lang="ru-RU" b="1" dirty="0">
                <a:solidFill>
                  <a:schemeClr val="tx1"/>
                </a:solidFill>
              </a:rPr>
              <a:t> жила </a:t>
            </a:r>
            <a:r>
              <a:rPr lang="ru-RU" b="1" dirty="0" err="1">
                <a:solidFill>
                  <a:schemeClr val="tx1"/>
                </a:solidFill>
              </a:rPr>
              <a:t>дівчинка</a:t>
            </a:r>
            <a:r>
              <a:rPr lang="ru-RU" b="1" dirty="0">
                <a:solidFill>
                  <a:schemeClr val="tx1"/>
                </a:solidFill>
              </a:rPr>
              <a:t>  Лада?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9" name="Хмара 128">
            <a:extLst>
              <a:ext uri="{FF2B5EF4-FFF2-40B4-BE49-F238E27FC236}">
                <a16:creationId xmlns:a16="http://schemas.microsoft.com/office/drawing/2014/main" id="{1DD45B9D-6E40-4333-BCB7-FE51CB351650}"/>
              </a:ext>
            </a:extLst>
          </p:cNvPr>
          <p:cNvSpPr/>
          <p:nvPr/>
        </p:nvSpPr>
        <p:spPr>
          <a:xfrm>
            <a:off x="5973301" y="1948695"/>
            <a:ext cx="2982164" cy="1162438"/>
          </a:xfrm>
          <a:prstGeom prst="cloud">
            <a:avLst/>
          </a:prstGeom>
          <a:solidFill>
            <a:schemeClr val="bg1"/>
          </a:solidFill>
          <a:ln>
            <a:solidFill>
              <a:srgbClr val="E2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Яке </a:t>
            </a:r>
            <a:r>
              <a:rPr lang="ru-RU" b="1" dirty="0" err="1">
                <a:solidFill>
                  <a:schemeClr val="tx1"/>
                </a:solidFill>
              </a:rPr>
              <a:t>вбрання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було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королеви</a:t>
            </a:r>
            <a:r>
              <a:rPr lang="ru-RU" b="1" dirty="0">
                <a:solidFill>
                  <a:schemeClr val="tx1"/>
                </a:solidFill>
              </a:rPr>
              <a:t>?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0" name="Хмара 129">
            <a:extLst>
              <a:ext uri="{FF2B5EF4-FFF2-40B4-BE49-F238E27FC236}">
                <a16:creationId xmlns:a16="http://schemas.microsoft.com/office/drawing/2014/main" id="{7371E629-EBC5-47E9-BC2F-78587B9FA4F1}"/>
              </a:ext>
            </a:extLst>
          </p:cNvPr>
          <p:cNvSpPr/>
          <p:nvPr/>
        </p:nvSpPr>
        <p:spPr>
          <a:xfrm>
            <a:off x="690211" y="4460530"/>
            <a:ext cx="2384180" cy="699858"/>
          </a:xfrm>
          <a:prstGeom prst="cloud">
            <a:avLst/>
          </a:prstGeom>
          <a:solidFill>
            <a:schemeClr val="bg1"/>
          </a:solidFill>
          <a:ln>
            <a:solidFill>
              <a:srgbClr val="E2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Як </a:t>
            </a:r>
            <a:r>
              <a:rPr lang="ru-RU" b="1" dirty="0" err="1">
                <a:solidFill>
                  <a:schemeClr val="tx1"/>
                </a:solidFill>
              </a:rPr>
              <a:t>звуть</a:t>
            </a:r>
            <a:r>
              <a:rPr lang="ru-RU" b="1" dirty="0">
                <a:solidFill>
                  <a:schemeClr val="tx1"/>
                </a:solidFill>
              </a:rPr>
              <a:t> песика </a:t>
            </a:r>
            <a:r>
              <a:rPr lang="ru-RU" b="1" dirty="0" err="1">
                <a:solidFill>
                  <a:schemeClr val="tx1"/>
                </a:solidFill>
              </a:rPr>
              <a:t>Лади</a:t>
            </a:r>
            <a:r>
              <a:rPr lang="ru-RU" b="1" dirty="0">
                <a:solidFill>
                  <a:schemeClr val="tx1"/>
                </a:solidFill>
              </a:rPr>
              <a:t>?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1" name="Хмара 130">
            <a:extLst>
              <a:ext uri="{FF2B5EF4-FFF2-40B4-BE49-F238E27FC236}">
                <a16:creationId xmlns:a16="http://schemas.microsoft.com/office/drawing/2014/main" id="{20D3D824-4606-4CE0-BDC1-327C333999F7}"/>
              </a:ext>
            </a:extLst>
          </p:cNvPr>
          <p:cNvSpPr/>
          <p:nvPr/>
        </p:nvSpPr>
        <p:spPr>
          <a:xfrm>
            <a:off x="2746622" y="5523135"/>
            <a:ext cx="2107393" cy="932436"/>
          </a:xfrm>
          <a:prstGeom prst="cloud">
            <a:avLst/>
          </a:prstGeom>
          <a:solidFill>
            <a:schemeClr val="bg1"/>
          </a:solidFill>
          <a:ln>
            <a:solidFill>
              <a:srgbClr val="E2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Як Лада </a:t>
            </a:r>
            <a:r>
              <a:rPr lang="ru-RU" b="1" dirty="0" err="1">
                <a:solidFill>
                  <a:schemeClr val="tx1"/>
                </a:solidFill>
              </a:rPr>
              <a:t>допомогла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королеві</a:t>
            </a:r>
            <a:r>
              <a:rPr lang="ru-RU" b="1" dirty="0">
                <a:solidFill>
                  <a:schemeClr val="tx1"/>
                </a:solidFill>
              </a:rPr>
              <a:t>?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2" name="Хмара 131">
            <a:extLst>
              <a:ext uri="{FF2B5EF4-FFF2-40B4-BE49-F238E27FC236}">
                <a16:creationId xmlns:a16="http://schemas.microsoft.com/office/drawing/2014/main" id="{4B9C1843-463B-4F60-ADCC-CBC49AFEC363}"/>
              </a:ext>
            </a:extLst>
          </p:cNvPr>
          <p:cNvSpPr/>
          <p:nvPr/>
        </p:nvSpPr>
        <p:spPr>
          <a:xfrm>
            <a:off x="4695121" y="4262486"/>
            <a:ext cx="2384180" cy="1083572"/>
          </a:xfrm>
          <a:prstGeom prst="cloud">
            <a:avLst/>
          </a:prstGeom>
          <a:solidFill>
            <a:schemeClr val="bg1"/>
          </a:solidFill>
          <a:ln>
            <a:solidFill>
              <a:srgbClr val="E2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королева </a:t>
            </a:r>
            <a:r>
              <a:rPr lang="ru-RU" b="1" dirty="0" err="1">
                <a:solidFill>
                  <a:schemeClr val="tx1"/>
                </a:solidFill>
              </a:rPr>
              <a:t>подарувала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Ладі</a:t>
            </a:r>
            <a:r>
              <a:rPr lang="ru-RU" b="1" dirty="0">
                <a:solidFill>
                  <a:schemeClr val="tx1"/>
                </a:solidFill>
              </a:rPr>
              <a:t>?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E82A9D5D-4BE8-416C-804B-81B8044653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24" y="465836"/>
            <a:ext cx="5671399" cy="5671399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511F1A39-B1B0-4FEE-8DDF-C0686F54E4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7" y="6047710"/>
            <a:ext cx="929104" cy="85528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D09D63-4A8B-41DB-BCD7-03DE86855E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6" y="4425812"/>
            <a:ext cx="2180513" cy="21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3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101" grpId="0" animBg="1"/>
      <p:bldP spid="103" grpId="0" animBg="1"/>
      <p:bldP spid="105" grpId="0" animBg="1"/>
      <p:bldP spid="106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6F081AA-4383-4A1B-82DA-69893B405195}"/>
</file>

<file path=customXml/itemProps2.xml><?xml version="1.0" encoding="utf-8"?>
<ds:datastoreItem xmlns:ds="http://schemas.openxmlformats.org/officeDocument/2006/customXml" ds:itemID="{A32E89B8-DB45-47E3-A085-030C50A32CD4}"/>
</file>

<file path=customXml/itemProps3.xml><?xml version="1.0" encoding="utf-8"?>
<ds:datastoreItem xmlns:ds="http://schemas.openxmlformats.org/officeDocument/2006/customXml" ds:itemID="{CEEC75BC-5D63-49EB-9DD8-D53E3E8A29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2026-01-26T21:15:09Z</dcterms:created>
  <dcterms:modified xsi:type="dcterms:W3CDTF">2026-01-26T21:15:25Z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