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418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CFBC-6E6D-4B59-AB16-3072F92FBBFA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91FD-BC13-496D-8252-7D5FA49E8C9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195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CFBC-6E6D-4B59-AB16-3072F92FBBFA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91FD-BC13-496D-8252-7D5FA49E8C9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50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CFBC-6E6D-4B59-AB16-3072F92FBBFA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91FD-BC13-496D-8252-7D5FA49E8C9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19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CFBC-6E6D-4B59-AB16-3072F92FBBFA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91FD-BC13-496D-8252-7D5FA49E8C9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933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CFBC-6E6D-4B59-AB16-3072F92FBBFA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91FD-BC13-496D-8252-7D5FA49E8C9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827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CFBC-6E6D-4B59-AB16-3072F92FBBFA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91FD-BC13-496D-8252-7D5FA49E8C9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541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CFBC-6E6D-4B59-AB16-3072F92FBBFA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91FD-BC13-496D-8252-7D5FA49E8C9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66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CFBC-6E6D-4B59-AB16-3072F92FBBFA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91FD-BC13-496D-8252-7D5FA49E8C9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793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CFBC-6E6D-4B59-AB16-3072F92FBBFA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91FD-BC13-496D-8252-7D5FA49E8C9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86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CFBC-6E6D-4B59-AB16-3072F92FBBFA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91FD-BC13-496D-8252-7D5FA49E8C9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696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CFBC-6E6D-4B59-AB16-3072F92FBBFA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91FD-BC13-496D-8252-7D5FA49E8C9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56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7CFBC-6E6D-4B59-AB16-3072F92FBBFA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A91FD-BC13-496D-8252-7D5FA49E8C9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599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3065" cy="6858000"/>
          </a:xfrm>
          <a:prstGeom prst="rect">
            <a:avLst/>
          </a:prstGeom>
        </p:spPr>
      </p:pic>
      <p:pic>
        <p:nvPicPr>
          <p:cNvPr id="6" name="gjl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65" y="5892928"/>
            <a:ext cx="953231" cy="965072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109194" y="533400"/>
            <a:ext cx="8715015" cy="573024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410" y="682358"/>
            <a:ext cx="8472581" cy="543232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8" r="11520"/>
          <a:stretch/>
        </p:blipFill>
        <p:spPr>
          <a:xfrm>
            <a:off x="6236879" y="2967951"/>
            <a:ext cx="2072640" cy="30118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69" r="17826"/>
          <a:stretch/>
        </p:blipFill>
        <p:spPr>
          <a:xfrm flipH="1">
            <a:off x="1302984" y="3657600"/>
            <a:ext cx="1321797" cy="2235328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4" r="23076"/>
          <a:stretch/>
        </p:blipFill>
        <p:spPr>
          <a:xfrm>
            <a:off x="8416408" y="3444275"/>
            <a:ext cx="1285920" cy="2622193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210" y="4355132"/>
            <a:ext cx="2312209" cy="231220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2" r="9334" b="5778"/>
          <a:stretch/>
        </p:blipFill>
        <p:spPr>
          <a:xfrm>
            <a:off x="2624782" y="2937017"/>
            <a:ext cx="2468472" cy="3011876"/>
          </a:xfrm>
          <a:prstGeom prst="rect">
            <a:avLst/>
          </a:prstGeom>
        </p:spPr>
      </p:pic>
      <p:sp>
        <p:nvSpPr>
          <p:cNvPr id="14" name="Овал 13"/>
          <p:cNvSpPr/>
          <p:nvPr/>
        </p:nvSpPr>
        <p:spPr>
          <a:xfrm>
            <a:off x="4723395" y="972534"/>
            <a:ext cx="1920464" cy="2025202"/>
          </a:xfrm>
          <a:prstGeom prst="ellipse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047" y="2018011"/>
            <a:ext cx="1959449" cy="1959449"/>
          </a:xfrm>
          <a:prstGeom prst="rect">
            <a:avLst/>
          </a:prstGeom>
        </p:spPr>
      </p:pic>
      <p:pic>
        <p:nvPicPr>
          <p:cNvPr id="47" name="Рисунок 46" descr="Зображення, що містить одежа, ескіз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8308CBDD-55CA-C48B-DC6D-A2C6A7D11B8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490" y="533399"/>
            <a:ext cx="2133600" cy="32004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330" y="1316951"/>
            <a:ext cx="1306583" cy="1306583"/>
          </a:xfrm>
          <a:prstGeom prst="rect">
            <a:avLst/>
          </a:prstGeom>
        </p:spPr>
      </p:pic>
      <p:pic>
        <p:nvPicPr>
          <p:cNvPr id="5" name="Рисунок 4" descr="Зображення, що містить Краватка-метелик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AEE6F4E4-C571-ECF6-436F-08DC654340E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75" b="28726"/>
          <a:stretch>
            <a:fillRect/>
          </a:stretch>
        </p:blipFill>
        <p:spPr>
          <a:xfrm>
            <a:off x="4933283" y="1457518"/>
            <a:ext cx="1500687" cy="1120986"/>
          </a:xfrm>
          <a:prstGeom prst="rect">
            <a:avLst/>
          </a:prstGeom>
        </p:spPr>
      </p:pic>
      <p:pic>
        <p:nvPicPr>
          <p:cNvPr id="41" name="Рисунок 40" descr="Зображення, що містить ескіз, мистецтво, малюнок, ілюстрація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8CCC4D26-235B-6B77-BFE2-3F6BF00B05E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213" y="418685"/>
            <a:ext cx="2104422" cy="2726856"/>
          </a:xfrm>
          <a:prstGeom prst="rect">
            <a:avLst/>
          </a:prstGeom>
        </p:spPr>
      </p:pic>
      <p:pic>
        <p:nvPicPr>
          <p:cNvPr id="20" name="Рисунок 19" descr="Зображення, що містить одежа, труси, синій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F83C94E9-A17B-5C0F-15CC-CDEEA2FE701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702" y="1119827"/>
            <a:ext cx="1607847" cy="1607847"/>
          </a:xfrm>
          <a:prstGeom prst="rect">
            <a:avLst/>
          </a:prstGeom>
        </p:spPr>
      </p:pic>
      <p:pic>
        <p:nvPicPr>
          <p:cNvPr id="43" name="Рисунок 42" descr="Зображення, що містить аксесуар, Навушники, Модний аксесуар, чорно-білий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83D5073D-7319-BA9D-251D-EFA9C7F224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3" t="24256" r="14854" b="30917"/>
          <a:stretch>
            <a:fillRect/>
          </a:stretch>
        </p:blipFill>
        <p:spPr>
          <a:xfrm>
            <a:off x="4945410" y="1234799"/>
            <a:ext cx="1390084" cy="1310318"/>
          </a:xfrm>
          <a:prstGeom prst="rect">
            <a:avLst/>
          </a:prstGeom>
        </p:spPr>
      </p:pic>
      <p:pic>
        <p:nvPicPr>
          <p:cNvPr id="37" name="Рисунок 36" descr="Зображення, що містить одежа, нашийник, Офіційний одяг, Блейзер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3A5E8C77-AAAA-A4CD-B79A-280F02BDB5B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977" y="1004209"/>
            <a:ext cx="1932066" cy="1932066"/>
          </a:xfrm>
          <a:prstGeom prst="rect">
            <a:avLst/>
          </a:prstGeom>
        </p:spPr>
      </p:pic>
      <p:pic>
        <p:nvPicPr>
          <p:cNvPr id="35" name="Рисунок 34" descr="Зображення, що містить сукня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03C4ED76-9070-9C70-3911-EC2EBB83357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469" y="901428"/>
            <a:ext cx="1988597" cy="1988597"/>
          </a:xfrm>
          <a:prstGeom prst="rect">
            <a:avLst/>
          </a:prstGeom>
        </p:spPr>
      </p:pic>
      <p:pic>
        <p:nvPicPr>
          <p:cNvPr id="45" name="Рисунок 44" descr="Зображення, що містить одежа, рукав, ґудзик, нашийник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47F7569A-5EA4-264A-B079-73F1CE692882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777"/>
          <a:stretch>
            <a:fillRect/>
          </a:stretch>
        </p:blipFill>
        <p:spPr>
          <a:xfrm>
            <a:off x="4546974" y="932561"/>
            <a:ext cx="2244632" cy="1690973"/>
          </a:xfrm>
          <a:prstGeom prst="rect">
            <a:avLst/>
          </a:prstGeom>
        </p:spPr>
      </p:pic>
      <p:pic>
        <p:nvPicPr>
          <p:cNvPr id="31" name="Рисунок 30" descr="Зображення, що містить взуття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5F01CFD0-AA8F-B760-9FA6-B2D744693087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810" y="914410"/>
            <a:ext cx="2135256" cy="2135256"/>
          </a:xfrm>
          <a:prstGeom prst="rect">
            <a:avLst/>
          </a:prstGeom>
        </p:spPr>
      </p:pic>
      <p:pic>
        <p:nvPicPr>
          <p:cNvPr id="33" name="Рисунок 32" descr="Зображення, що містить одежа, спідниця, мода, сукня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ECEB6E4D-733B-74DA-DE57-BA0F797907F6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049" y="1152241"/>
            <a:ext cx="1607847" cy="1607847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обувь, красный, Карминный цвет, башмак&#10;&#10;Автоматически созданное описание">
            <a:extLst>
              <a:ext uri="{FF2B5EF4-FFF2-40B4-BE49-F238E27FC236}">
                <a16:creationId xmlns:a16="http://schemas.microsoft.com/office/drawing/2014/main" id="{EF904538-22CF-EB31-F40E-2A068AB48156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545" y="1283245"/>
            <a:ext cx="1375734" cy="1375734"/>
          </a:xfrm>
          <a:prstGeom prst="rect">
            <a:avLst/>
          </a:prstGeom>
        </p:spPr>
      </p:pic>
      <p:pic>
        <p:nvPicPr>
          <p:cNvPr id="27" name="Рисунок 26" descr="Зображення, що містить одежа, штани, Штани, взуття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E245B8BF-1275-0811-DFFD-75E8D9651D00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139" y="991742"/>
            <a:ext cx="2024710" cy="202471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331" y="1236481"/>
            <a:ext cx="1387919" cy="140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520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11111E-6 L -0.14934 0.3592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74" y="1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0.13646 0.3349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23" y="1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96296E-6 L 0.1401 0.34074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05" y="1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22222E-6 L 0.13099 0.3625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49" y="1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L -0.14519 0.38218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66" y="1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96296E-6 L 0.13164 0.33033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76" y="1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-0.15443 0.34768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21" y="1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11111E-6 L -0.1457 0.35856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2" y="1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7.40741E-7 L 0.13399 0.3581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93" y="1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000"/>
                            </p:stCondLst>
                            <p:childTnLst>
                              <p:par>
                                <p:cTn id="14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-0.15091 0.34606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52" y="1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000"/>
                            </p:stCondLst>
                            <p:childTnLst>
                              <p:par>
                                <p:cTn id="15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4.81481E-6 L -0.14427 0.33888 " pathEditMode="relative" rAng="0" ptsTypes="AA">
                                      <p:cBhvr>
                                        <p:cTn id="17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14" y="1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000"/>
                            </p:stCondLst>
                            <p:childTnLst>
                              <p:par>
                                <p:cTn id="17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48148E-6 L -0.15248 0.34768 " pathEditMode="relative" rAng="0" ptsTypes="AA">
                                      <p:cBhvr>
                                        <p:cTn id="18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30" y="1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000"/>
                            </p:stCondLst>
                            <p:childTnLst>
                              <p:par>
                                <p:cTn id="189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3000"/>
                            </p:stCondLst>
                            <p:childTnLst>
                              <p:par>
                                <p:cTn id="196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7037E-7 L -0.14258 0.34282 " pathEditMode="relative" rAng="0" ptsTypes="AA">
                                      <p:cBhvr>
                                        <p:cTn id="21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35" y="1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2000"/>
                            </p:stCondLst>
                            <p:childTnLst>
                              <p:par>
                                <p:cTn id="21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7 L 0.1319 0.35208 " pathEditMode="relative" rAng="0" ptsTypes="AA">
                                      <p:cBhvr>
                                        <p:cTn id="2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89" y="1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2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2AB8346C-CE09-4928-9497-1CED6AE77D05}"/>
</file>

<file path=customXml/itemProps2.xml><?xml version="1.0" encoding="utf-8"?>
<ds:datastoreItem xmlns:ds="http://schemas.openxmlformats.org/officeDocument/2006/customXml" ds:itemID="{0ECA182D-53BA-4AA5-8427-623C0B62301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4A5E194-73BE-4045-829D-98B46BE8786E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Анастасія Сомова</cp:lastModifiedBy>
  <cp:revision>7</cp:revision>
  <dcterms:created xsi:type="dcterms:W3CDTF">2024-08-17T08:18:53Z</dcterms:created>
  <dcterms:modified xsi:type="dcterms:W3CDTF">2026-01-26T20:07:33Z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