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42CB-BF6D-4F90-999F-09601ACEF30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A73D-B978-40D2-809C-76764C7CC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9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42CB-BF6D-4F90-999F-09601ACEF30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A73D-B978-40D2-809C-76764C7CC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5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42CB-BF6D-4F90-999F-09601ACEF30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A73D-B978-40D2-809C-76764C7CC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76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42CB-BF6D-4F90-999F-09601ACEF30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A73D-B978-40D2-809C-76764C7CC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92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42CB-BF6D-4F90-999F-09601ACEF30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A73D-B978-40D2-809C-76764C7CC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4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42CB-BF6D-4F90-999F-09601ACEF30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A73D-B978-40D2-809C-76764C7CC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62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42CB-BF6D-4F90-999F-09601ACEF30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A73D-B978-40D2-809C-76764C7CC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8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42CB-BF6D-4F90-999F-09601ACEF30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A73D-B978-40D2-809C-76764C7CC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7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42CB-BF6D-4F90-999F-09601ACEF30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A73D-B978-40D2-809C-76764C7CC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92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42CB-BF6D-4F90-999F-09601ACEF30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A73D-B978-40D2-809C-76764C7CC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14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42CB-BF6D-4F90-999F-09601ACEF30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A73D-B978-40D2-809C-76764C7CC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77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142CB-BF6D-4F90-999F-09601ACEF30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4A73D-B978-40D2-809C-76764C7CC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60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321169" y="826476"/>
            <a:ext cx="7042640" cy="5354517"/>
          </a:xfrm>
          <a:prstGeom prst="roundRect">
            <a:avLst>
              <a:gd name="adj" fmla="val 8285"/>
            </a:avLst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2459270" y="991800"/>
            <a:ext cx="1620000" cy="1620000"/>
            <a:chOff x="2698291" y="1334215"/>
            <a:chExt cx="1620000" cy="16200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FFFF0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560" y="1334215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173601" y="991800"/>
            <a:ext cx="1620000" cy="1620000"/>
            <a:chOff x="2698291" y="1334215"/>
            <a:chExt cx="1620000" cy="1620000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92D05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560" y="1334215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НОТИ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887932" y="991800"/>
            <a:ext cx="1620000" cy="1620000"/>
            <a:chOff x="2698291" y="1334215"/>
            <a:chExt cx="1620000" cy="1620000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51" name="Скругленный прямоугольник 5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FF99FF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8746" y="1398023"/>
                <a:ext cx="1150552" cy="1150552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ВОРОНА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7597932" y="991800"/>
            <a:ext cx="1620000" cy="1620000"/>
            <a:chOff x="2698291" y="1334215"/>
            <a:chExt cx="1620000" cy="1620000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00B0F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4006" y="1444282"/>
                <a:ext cx="1104293" cy="1104293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55" name="TextBox 54"/>
            <p:cNvSpPr txBox="1"/>
            <p:nvPr/>
          </p:nvSpPr>
          <p:spPr>
            <a:xfrm>
              <a:off x="2739220" y="2537954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ДЕРЕВО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2466339" y="2651110"/>
            <a:ext cx="1620000" cy="1662190"/>
            <a:chOff x="2698291" y="1292025"/>
            <a:chExt cx="1620000" cy="1662190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2698291" y="1292025"/>
              <a:ext cx="1620000" cy="1662190"/>
              <a:chOff x="2704560" y="1292025"/>
              <a:chExt cx="1620000" cy="1662190"/>
            </a:xfrm>
          </p:grpSpPr>
          <p:sp>
            <p:nvSpPr>
              <p:cNvPr id="61" name="Скругленный прямоугольник 6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7030A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6749" y="1292025"/>
                <a:ext cx="1406911" cy="1406911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60" name="TextBox 5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ТАЧКА</a:t>
              </a:r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486670" y="4401824"/>
            <a:ext cx="1620000" cy="1620000"/>
            <a:chOff x="2698291" y="1334215"/>
            <a:chExt cx="1620000" cy="1620000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66" name="Скругленный прямоугольник 6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FF99FF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7" name="Рисунок 6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3960" y="1417492"/>
                <a:ext cx="1183200" cy="11832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65" name="TextBox 6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ВОРОТА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4208608" y="2693300"/>
            <a:ext cx="1620000" cy="1620000"/>
            <a:chOff x="2698291" y="1334215"/>
            <a:chExt cx="1620000" cy="1620000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00B0F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2" name="Рисунок 71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703" b="18159"/>
              <a:stretch/>
            </p:blipFill>
            <p:spPr>
              <a:xfrm>
                <a:off x="2809976" y="1510242"/>
                <a:ext cx="1403782" cy="956509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70" name="TextBox 6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5918608" y="2693300"/>
            <a:ext cx="1620000" cy="1620000"/>
            <a:chOff x="2698291" y="1334215"/>
            <a:chExt cx="1620000" cy="1620000"/>
          </a:xfrm>
        </p:grpSpPr>
        <p:grpSp>
          <p:nvGrpSpPr>
            <p:cNvPr id="74" name="Группа 7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FFFF0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7" name="Рисунок 7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560" y="1334215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75" name="TextBox 7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МАСКА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7625870" y="2693300"/>
            <a:ext cx="1620000" cy="1620000"/>
            <a:chOff x="2698291" y="1334215"/>
            <a:chExt cx="1620000" cy="1620000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FF000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2" name="Рисунок 8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560" y="1334215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80" name="TextBox 7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БАК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4201007" y="4410515"/>
            <a:ext cx="1620000" cy="1620000"/>
            <a:chOff x="2698291" y="1334215"/>
            <a:chExt cx="1620000" cy="1620000"/>
          </a:xfrm>
        </p:grpSpPr>
        <p:grpSp>
          <p:nvGrpSpPr>
            <p:cNvPr id="84" name="Группа 8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FF000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7" name="Рисунок 86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326" b="12537"/>
              <a:stretch/>
            </p:blipFill>
            <p:spPr>
              <a:xfrm>
                <a:off x="2787120" y="1446344"/>
                <a:ext cx="1422275" cy="1097109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85" name="TextBox 8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БАНТ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5911539" y="4408301"/>
            <a:ext cx="1620000" cy="1620000"/>
            <a:chOff x="2698291" y="1334215"/>
            <a:chExt cx="1620000" cy="1620000"/>
          </a:xfrm>
        </p:grpSpPr>
        <p:grpSp>
          <p:nvGrpSpPr>
            <p:cNvPr id="89" name="Группа 8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92D05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2" name="Рисунок 9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560" y="1334215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90" name="TextBox 8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НОЖі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7612348" y="4408301"/>
            <a:ext cx="1620000" cy="1620000"/>
            <a:chOff x="2698291" y="1334215"/>
            <a:chExt cx="1620000" cy="1620000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7030A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7" name="Рисунок 96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6996" y="1334215"/>
                <a:ext cx="937564" cy="1406346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95" name="TextBox 9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ТЕЛЕФОН</a:t>
              </a:r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2451296" y="991800"/>
            <a:ext cx="1620000" cy="1620000"/>
            <a:chOff x="2698291" y="1334215"/>
            <a:chExt cx="1620000" cy="1620000"/>
          </a:xfrm>
        </p:grpSpPr>
        <p:grpSp>
          <p:nvGrpSpPr>
            <p:cNvPr id="99" name="Группа 9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01" name="Скругленный прямоугольник 10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2" name="Рисунок 10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560" y="1334215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00" name="TextBox 9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4178246" y="998824"/>
            <a:ext cx="1620000" cy="1620000"/>
            <a:chOff x="2698291" y="1334215"/>
            <a:chExt cx="1620000" cy="1620000"/>
          </a:xfrm>
        </p:grpSpPr>
        <p:grpSp>
          <p:nvGrpSpPr>
            <p:cNvPr id="104" name="Группа 10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06" name="Скругленный прямоугольник 10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7" name="Рисунок 10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560" y="1334215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05" name="TextBox 10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НОТИ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5882245" y="1000449"/>
            <a:ext cx="1620000" cy="1620000"/>
            <a:chOff x="2698291" y="1334215"/>
            <a:chExt cx="1620000" cy="1620000"/>
          </a:xfrm>
        </p:grpSpPr>
        <p:grpSp>
          <p:nvGrpSpPr>
            <p:cNvPr id="109" name="Группа 10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11" name="Скругленный прямоугольник 11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2" name="Рисунок 1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8746" y="1398023"/>
                <a:ext cx="1150552" cy="1150552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10" name="TextBox 10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ВОРОНА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7593139" y="1010618"/>
            <a:ext cx="1620000" cy="1620000"/>
            <a:chOff x="2698291" y="1334215"/>
            <a:chExt cx="1620000" cy="1620000"/>
          </a:xfrm>
        </p:grpSpPr>
        <p:grpSp>
          <p:nvGrpSpPr>
            <p:cNvPr id="114" name="Группа 11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16" name="Скругленный прямоугольник 11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7" name="Рисунок 1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4006" y="1444282"/>
                <a:ext cx="1104293" cy="1104293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15" name="TextBox 114"/>
            <p:cNvSpPr txBox="1"/>
            <p:nvPr/>
          </p:nvSpPr>
          <p:spPr>
            <a:xfrm>
              <a:off x="2739220" y="2537954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ДЕРЕВО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2470271" y="2660194"/>
            <a:ext cx="1620000" cy="1662190"/>
            <a:chOff x="2698291" y="1292025"/>
            <a:chExt cx="1620000" cy="1662190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2698291" y="1292025"/>
              <a:ext cx="1620000" cy="1662190"/>
              <a:chOff x="2704560" y="1292025"/>
              <a:chExt cx="1620000" cy="1662190"/>
            </a:xfrm>
          </p:grpSpPr>
          <p:sp>
            <p:nvSpPr>
              <p:cNvPr id="121" name="Скругленный прямоугольник 12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2" name="Рисунок 1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6749" y="1292025"/>
                <a:ext cx="1406911" cy="1406911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20" name="TextBox 11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ТАЧКА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2498360" y="4399174"/>
            <a:ext cx="1620000" cy="1620000"/>
            <a:chOff x="2698291" y="1334215"/>
            <a:chExt cx="1620000" cy="1620000"/>
          </a:xfrm>
        </p:grpSpPr>
        <p:grpSp>
          <p:nvGrpSpPr>
            <p:cNvPr id="124" name="Группа 12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26" name="Скругленный прямоугольник 12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7" name="Рисунок 12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3960" y="1417492"/>
                <a:ext cx="1183200" cy="11832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25" name="TextBox 12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ВОРОТА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4211278" y="2702485"/>
            <a:ext cx="1620000" cy="1620000"/>
            <a:chOff x="2698291" y="1334215"/>
            <a:chExt cx="1620000" cy="1620000"/>
          </a:xfrm>
        </p:grpSpPr>
        <p:grpSp>
          <p:nvGrpSpPr>
            <p:cNvPr id="129" name="Группа 12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31" name="Скругленный прямоугольник 13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2" name="Рисунок 131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6732"/>
              <a:stretch/>
            </p:blipFill>
            <p:spPr>
              <a:xfrm>
                <a:off x="2837820" y="1439429"/>
                <a:ext cx="1368503" cy="978518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30" name="TextBox 12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5931504" y="2700324"/>
            <a:ext cx="1620000" cy="1620000"/>
            <a:chOff x="2698291" y="1334215"/>
            <a:chExt cx="1620000" cy="1620000"/>
          </a:xfrm>
        </p:grpSpPr>
        <p:grpSp>
          <p:nvGrpSpPr>
            <p:cNvPr id="134" name="Группа 13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36" name="Скругленный прямоугольник 13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7" name="Рисунок 13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560" y="1334215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35" name="TextBox 13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МАСКА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7628513" y="2700324"/>
            <a:ext cx="1620000" cy="1620000"/>
            <a:chOff x="2698291" y="1334215"/>
            <a:chExt cx="1620000" cy="1620000"/>
          </a:xfrm>
        </p:grpSpPr>
        <p:grpSp>
          <p:nvGrpSpPr>
            <p:cNvPr id="139" name="Группа 13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41" name="Скругленный прямоугольник 14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2" name="Рисунок 14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560" y="1334215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40" name="TextBox 13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БАК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4204909" y="4428019"/>
            <a:ext cx="1620000" cy="1620000"/>
            <a:chOff x="2698291" y="1334215"/>
            <a:chExt cx="1620000" cy="1620000"/>
          </a:xfrm>
        </p:grpSpPr>
        <p:grpSp>
          <p:nvGrpSpPr>
            <p:cNvPr id="144" name="Группа 14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46" name="Скругленный прямоугольник 14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7" name="Рисунок 146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933" b="11930"/>
              <a:stretch/>
            </p:blipFill>
            <p:spPr>
              <a:xfrm>
                <a:off x="2771108" y="1388647"/>
                <a:ext cx="1484616" cy="1145197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45" name="TextBox 14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БАНТ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5914182" y="4415325"/>
            <a:ext cx="1620000" cy="1620000"/>
            <a:chOff x="2698291" y="1334215"/>
            <a:chExt cx="1620000" cy="1620000"/>
          </a:xfrm>
        </p:grpSpPr>
        <p:grpSp>
          <p:nvGrpSpPr>
            <p:cNvPr id="149" name="Группа 14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51" name="Скругленный прямоугольник 15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2" name="Рисунок 15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560" y="1334215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50" name="TextBox 14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НОЖі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7623455" y="4408848"/>
            <a:ext cx="1620000" cy="1620000"/>
            <a:chOff x="2698291" y="1334215"/>
            <a:chExt cx="1620000" cy="1620000"/>
          </a:xfrm>
        </p:grpSpPr>
        <p:grpSp>
          <p:nvGrpSpPr>
            <p:cNvPr id="154" name="Группа 15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56" name="Скругленный прямоугольник 15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7" name="Рисунок 156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6996" y="1334215"/>
                <a:ext cx="937564" cy="1406346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55" name="TextBox 15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ТЕЛЕФОН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8" name="Рисунок 15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1" y="234649"/>
            <a:ext cx="879012" cy="879012"/>
          </a:xfrm>
          <a:prstGeom prst="rect">
            <a:avLst/>
          </a:prstGeom>
        </p:spPr>
      </p:pic>
      <p:pic>
        <p:nvPicPr>
          <p:cNvPr id="159" name="Рисунок 158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3" t="11093" r="16310" b="10247"/>
          <a:stretch/>
        </p:blipFill>
        <p:spPr>
          <a:xfrm>
            <a:off x="256701" y="4001193"/>
            <a:ext cx="1816397" cy="2100141"/>
          </a:xfrm>
          <a:prstGeom prst="rect">
            <a:avLst/>
          </a:prstGeom>
        </p:spPr>
      </p:pic>
      <p:pic>
        <p:nvPicPr>
          <p:cNvPr id="160" name="Рисунок 15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868" y="3673261"/>
            <a:ext cx="2428073" cy="24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7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962D7BF-5F65-41B4-A351-B6B7DACBBD70}"/>
</file>

<file path=customXml/itemProps2.xml><?xml version="1.0" encoding="utf-8"?>
<ds:datastoreItem xmlns:ds="http://schemas.openxmlformats.org/officeDocument/2006/customXml" ds:itemID="{C0D01F68-66F8-4A03-88ED-4C5E77E7BA18}"/>
</file>

<file path=customXml/itemProps3.xml><?xml version="1.0" encoding="utf-8"?>
<ds:datastoreItem xmlns:ds="http://schemas.openxmlformats.org/officeDocument/2006/customXml" ds:itemID="{BF5E90F4-1FF2-452C-90DB-0D2632701EF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2026-01-26T18:18:06Z</dcterms:created>
  <dcterms:modified xsi:type="dcterms:W3CDTF">2026-01-26T18:18:36Z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