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4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1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6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0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21169" y="826476"/>
            <a:ext cx="7042640" cy="5354517"/>
          </a:xfrm>
          <a:prstGeom prst="roundRect">
            <a:avLst>
              <a:gd name="adj" fmla="val 8285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459270" y="991800"/>
            <a:ext cx="1620000" cy="1620000"/>
            <a:chOff x="2698291" y="1334215"/>
            <a:chExt cx="1620000" cy="16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173601" y="991800"/>
            <a:ext cx="1620000" cy="1620000"/>
            <a:chOff x="2698291" y="1334215"/>
            <a:chExt cx="1620000" cy="1620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НОТЫ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932" y="991800"/>
            <a:ext cx="1620000" cy="1620000"/>
            <a:chOff x="2698291" y="1334215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746" y="1398023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97932" y="991800"/>
            <a:ext cx="1620000" cy="1620000"/>
            <a:chOff x="2698291" y="1334215"/>
            <a:chExt cx="1620000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66339" y="2651110"/>
            <a:ext cx="1620000" cy="1662190"/>
            <a:chOff x="2698291" y="1292025"/>
            <a:chExt cx="1620000" cy="166219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698291" y="1292025"/>
              <a:ext cx="1620000" cy="1662190"/>
              <a:chOff x="2704560" y="1292025"/>
              <a:chExt cx="1620000" cy="166219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749" y="1292025"/>
                <a:ext cx="1406911" cy="140691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ТАЧКА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86670" y="4401824"/>
            <a:ext cx="1620000" cy="1620000"/>
            <a:chOff x="2698291" y="1334215"/>
            <a:chExt cx="1620000" cy="162000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3960" y="1417492"/>
                <a:ext cx="1183200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ВОРОТА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208608" y="2693300"/>
            <a:ext cx="1620000" cy="1620000"/>
            <a:chOff x="2698291" y="1334215"/>
            <a:chExt cx="1620000" cy="1620000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8462" y="1418039"/>
                <a:ext cx="1087007" cy="108700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918608" y="2693300"/>
            <a:ext cx="1620000" cy="1620000"/>
            <a:chOff x="2698291" y="1334215"/>
            <a:chExt cx="1620000" cy="1620000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МЯЧ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625870" y="2693300"/>
            <a:ext cx="1620000" cy="1620000"/>
            <a:chOff x="2698291" y="1334215"/>
            <a:chExt cx="1620000" cy="16200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1007" y="4410515"/>
            <a:ext cx="1620000" cy="1620000"/>
            <a:chOff x="2698291" y="1334215"/>
            <a:chExt cx="1620000" cy="1620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2649" y="1373292"/>
                <a:ext cx="1185414" cy="1185414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БЫК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911539" y="4408301"/>
            <a:ext cx="1620000" cy="1620000"/>
            <a:chOff x="2698291" y="1334215"/>
            <a:chExt cx="1620000" cy="1620000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НОЖИ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612348" y="4408301"/>
            <a:ext cx="1620000" cy="1620000"/>
            <a:chOff x="2698291" y="1334215"/>
            <a:chExt cx="1620000" cy="162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996" y="1334215"/>
                <a:ext cx="937564" cy="1406346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448653" y="984776"/>
            <a:ext cx="1620000" cy="1620000"/>
            <a:chOff x="2698291" y="1334215"/>
            <a:chExt cx="1620000" cy="162000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175603" y="991800"/>
            <a:ext cx="1620000" cy="1620000"/>
            <a:chOff x="2698291" y="1334215"/>
            <a:chExt cx="1620000" cy="1620000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НОТЫ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879602" y="993425"/>
            <a:ext cx="1620000" cy="1620000"/>
            <a:chOff x="2698291" y="1334215"/>
            <a:chExt cx="1620000" cy="1620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746" y="1398023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590496" y="1003594"/>
            <a:ext cx="1620000" cy="1620000"/>
            <a:chOff x="2698291" y="1334215"/>
            <a:chExt cx="1620000" cy="162000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467628" y="2653170"/>
            <a:ext cx="1620000" cy="1662190"/>
            <a:chOff x="2698291" y="1292025"/>
            <a:chExt cx="1620000" cy="1662190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698291" y="1292025"/>
              <a:ext cx="1620000" cy="1662190"/>
              <a:chOff x="2704560" y="1292025"/>
              <a:chExt cx="1620000" cy="1662190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749" y="1292025"/>
                <a:ext cx="1406911" cy="140691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0" name="TextBox 11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ТАЧКА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2495717" y="4392150"/>
            <a:ext cx="1620000" cy="1620000"/>
            <a:chOff x="2698291" y="1334215"/>
            <a:chExt cx="1620000" cy="162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3960" y="1417492"/>
                <a:ext cx="1183200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ВОРОТА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208635" y="2695461"/>
            <a:ext cx="1620000" cy="1620000"/>
            <a:chOff x="2698291" y="1334215"/>
            <a:chExt cx="1620000" cy="1620000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8462" y="1418039"/>
                <a:ext cx="1087007" cy="108700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928861" y="2693300"/>
            <a:ext cx="1620000" cy="1620000"/>
            <a:chOff x="2698291" y="1334215"/>
            <a:chExt cx="1620000" cy="1620000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МЯЧ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625870" y="2693300"/>
            <a:ext cx="1620000" cy="1620000"/>
            <a:chOff x="2698291" y="1334215"/>
            <a:chExt cx="1620000" cy="1620000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202266" y="4420995"/>
            <a:ext cx="1620000" cy="1620000"/>
            <a:chOff x="2698291" y="1334215"/>
            <a:chExt cx="1620000" cy="1620000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2649" y="1373292"/>
                <a:ext cx="1185414" cy="1185414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5" name="TextBox 1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БЫК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921385" y="4420701"/>
            <a:ext cx="1620000" cy="1620000"/>
            <a:chOff x="2698291" y="1334215"/>
            <a:chExt cx="1620000" cy="1620000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1" name="Скругленный прямоугольник 1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2" name="Рисунок 15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0" name="TextBox 1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НОЖИ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7620812" y="4401824"/>
            <a:ext cx="1620000" cy="1620000"/>
            <a:chOff x="2698291" y="1334215"/>
            <a:chExt cx="1620000" cy="1620000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996" y="1334215"/>
                <a:ext cx="937564" cy="1406346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5" name="TextBox 15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" y="234649"/>
            <a:ext cx="879012" cy="879012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1093" r="16310" b="10247"/>
          <a:stretch/>
        </p:blipFill>
        <p:spPr>
          <a:xfrm>
            <a:off x="283193" y="3946849"/>
            <a:ext cx="1880306" cy="2174033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62" y="3612922"/>
            <a:ext cx="2428073" cy="24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CB45FDA-67EE-4A0D-9469-0A737EF91642}"/>
</file>

<file path=customXml/itemProps2.xml><?xml version="1.0" encoding="utf-8"?>
<ds:datastoreItem xmlns:ds="http://schemas.openxmlformats.org/officeDocument/2006/customXml" ds:itemID="{06F5D464-4A57-4F8C-9996-B57A25180E71}"/>
</file>

<file path=customXml/itemProps3.xml><?xml version="1.0" encoding="utf-8"?>
<ds:datastoreItem xmlns:ds="http://schemas.openxmlformats.org/officeDocument/2006/customXml" ds:itemID="{71BAE29E-A2F2-405D-B0C7-C7C9275E0E88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2026-01-26T13:40:48Z</dcterms:created>
  <dcterms:modified xsi:type="dcterms:W3CDTF">2026-01-26T18:02:28Z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