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436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5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54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0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8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79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9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79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51783-5AE1-426B-AC8A-FB7D47ADE92D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14BE-CECD-42C2-9469-6F45351795A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6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.jpeg"/><Relationship Id="rId26" Type="http://schemas.microsoft.com/office/2007/relationships/hdphoto" Target="../media/hdphoto1.wdp"/><Relationship Id="rId39" Type="http://schemas.openxmlformats.org/officeDocument/2006/relationships/image" Target="../media/image20.png"/><Relationship Id="rId3" Type="http://schemas.microsoft.com/office/2007/relationships/media" Target="../media/media2.mp3"/><Relationship Id="rId21" Type="http://schemas.openxmlformats.org/officeDocument/2006/relationships/image" Target="../media/image4.png"/><Relationship Id="rId34" Type="http://schemas.openxmlformats.org/officeDocument/2006/relationships/image" Target="../media/image1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8.png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audio" Target="../media/media8.m4a"/><Relationship Id="rId20" Type="http://schemas.openxmlformats.org/officeDocument/2006/relationships/image" Target="../media/image3.png"/><Relationship Id="rId29" Type="http://schemas.microsoft.com/office/2007/relationships/hdphoto" Target="../media/hdphoto2.wdp"/><Relationship Id="rId41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7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microsoft.com/office/2007/relationships/media" Target="../media/media8.m4a"/><Relationship Id="rId23" Type="http://schemas.openxmlformats.org/officeDocument/2006/relationships/image" Target="../media/image6.png"/><Relationship Id="rId28" Type="http://schemas.openxmlformats.org/officeDocument/2006/relationships/image" Target="../media/image10.png"/><Relationship Id="rId36" Type="http://schemas.openxmlformats.org/officeDocument/2006/relationships/image" Target="../media/image17.png"/><Relationship Id="rId10" Type="http://schemas.openxmlformats.org/officeDocument/2006/relationships/audio" Target="../media/media5.mp3"/><Relationship Id="rId19" Type="http://schemas.openxmlformats.org/officeDocument/2006/relationships/image" Target="../media/image2.png"/><Relationship Id="rId31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Relationship Id="rId27" Type="http://schemas.openxmlformats.org/officeDocument/2006/relationships/image" Target="../media/image9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8" name="Скругленный прямоугольник 137"/>
          <p:cNvSpPr/>
          <p:nvPr/>
        </p:nvSpPr>
        <p:spPr>
          <a:xfrm>
            <a:off x="594338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2769656" y="1589003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978142" y="1582026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7188359" y="1597967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97734" y="4099112"/>
            <a:ext cx="2072872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969" y="3559782"/>
            <a:ext cx="2751632" cy="275163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962811" y="4098601"/>
            <a:ext cx="2054823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55559" y="3284063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КУКУШКА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295718" y="3282229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РЯБИНУШКА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0591" y="3302226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2000" b="1" dirty="0" smtClean="0">
                <a:solidFill>
                  <a:schemeClr val="tx1"/>
                </a:solidFill>
              </a:rPr>
              <a:t>РАКША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2781675" y="4089581"/>
            <a:ext cx="2079177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957" y="3257511"/>
            <a:ext cx="1999416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ШИРОКОНОСКА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9948" y="5720117"/>
            <a:ext cx="204453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ЛЕБЕДЬ ШИПУН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7140434" y="4109782"/>
            <a:ext cx="2070251" cy="22718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253521" y="5803961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КОРШУН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5" y="1721866"/>
            <a:ext cx="1605336" cy="160533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56" y="1721866"/>
            <a:ext cx="1532317" cy="15323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09" y="1752064"/>
            <a:ext cx="1532317" cy="153231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2" y="2127735"/>
            <a:ext cx="1589129" cy="125911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7226546" y="3991297"/>
            <a:ext cx="1891853" cy="187444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1" b="14604"/>
          <a:stretch/>
        </p:blipFill>
        <p:spPr>
          <a:xfrm>
            <a:off x="2929198" y="4873760"/>
            <a:ext cx="1824195" cy="8513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t="16675" r="20937" b="16091"/>
          <a:stretch/>
        </p:blipFill>
        <p:spPr>
          <a:xfrm>
            <a:off x="5099161" y="4244527"/>
            <a:ext cx="1773606" cy="173776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1" r="16971" b="34550"/>
          <a:stretch/>
        </p:blipFill>
        <p:spPr>
          <a:xfrm>
            <a:off x="2901394" y="1489443"/>
            <a:ext cx="1891853" cy="1874447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1737038" y="454752"/>
            <a:ext cx="6551185" cy="816727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38" y="377996"/>
            <a:ext cx="944106" cy="94410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6" y="380016"/>
            <a:ext cx="940066" cy="9400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9" y="386767"/>
            <a:ext cx="944106" cy="94410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176" y="393469"/>
            <a:ext cx="944106" cy="94410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60" y="400943"/>
            <a:ext cx="944106" cy="944106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21" y="404682"/>
            <a:ext cx="944106" cy="94410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4" y="397525"/>
            <a:ext cx="944106" cy="94410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06" y="393469"/>
            <a:ext cx="944106" cy="94410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17" y="402997"/>
            <a:ext cx="944106" cy="94410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50" y="389201"/>
            <a:ext cx="940066" cy="94006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80" y="389642"/>
            <a:ext cx="940066" cy="9400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68" y="381397"/>
            <a:ext cx="965689" cy="96568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53" y="399883"/>
            <a:ext cx="965689" cy="965689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51" y="380270"/>
            <a:ext cx="965689" cy="965689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789" y="380016"/>
            <a:ext cx="965689" cy="96568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43" y="390954"/>
            <a:ext cx="965689" cy="965689"/>
          </a:xfrm>
          <a:prstGeom prst="rect">
            <a:avLst/>
          </a:prstGeom>
        </p:spPr>
      </p:pic>
      <p:pic>
        <p:nvPicPr>
          <p:cNvPr id="92" name="вільшанка рябинуш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84446" y="2986690"/>
            <a:ext cx="442310" cy="442310"/>
          </a:xfrm>
          <a:prstGeom prst="rect">
            <a:avLst/>
          </a:prstGeom>
        </p:spPr>
      </p:pic>
      <p:pic>
        <p:nvPicPr>
          <p:cNvPr id="93" name="коршун шулі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49690" y="4707365"/>
            <a:ext cx="442310" cy="442310"/>
          </a:xfrm>
          <a:prstGeom prst="rect">
            <a:avLst/>
          </a:prstGeom>
        </p:spPr>
      </p:pic>
      <p:pic>
        <p:nvPicPr>
          <p:cNvPr id="94" name="кукушк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72103" y="2536136"/>
            <a:ext cx="442310" cy="442310"/>
          </a:xfrm>
          <a:prstGeom prst="rect">
            <a:avLst/>
          </a:prstGeom>
        </p:spPr>
      </p:pic>
      <p:pic>
        <p:nvPicPr>
          <p:cNvPr id="95" name="Лебедь шипун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99976" y="3426138"/>
            <a:ext cx="442310" cy="442310"/>
          </a:xfrm>
          <a:prstGeom prst="rect">
            <a:avLst/>
          </a:prstGeom>
        </p:spPr>
      </p:pic>
      <p:pic>
        <p:nvPicPr>
          <p:cNvPr id="96" name="Сикворакша ракша ру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72103" y="2096688"/>
            <a:ext cx="442310" cy="442310"/>
          </a:xfrm>
          <a:prstGeom prst="rect">
            <a:avLst/>
          </a:prstGeom>
        </p:spPr>
      </p:pic>
      <p:pic>
        <p:nvPicPr>
          <p:cNvPr id="97" name="шилохвост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61060" y="4282951"/>
            <a:ext cx="442310" cy="442310"/>
          </a:xfrm>
          <a:prstGeom prst="rect">
            <a:avLst/>
          </a:prstGeom>
        </p:spPr>
      </p:pic>
      <p:pic>
        <p:nvPicPr>
          <p:cNvPr id="125" name="Широконоска широконіс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61060" y="1654378"/>
            <a:ext cx="442310" cy="442310"/>
          </a:xfrm>
          <a:prstGeom prst="rect">
            <a:avLst/>
          </a:prstGeom>
        </p:spPr>
      </p:pic>
      <p:pic>
        <p:nvPicPr>
          <p:cNvPr id="126" name="шмелоуклювый калао рус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1778716" y="3835259"/>
            <a:ext cx="442310" cy="442310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62" y="4021709"/>
            <a:ext cx="1912613" cy="1912613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34" y="4277569"/>
            <a:ext cx="1845036" cy="1845036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76" y="4605643"/>
            <a:ext cx="1630376" cy="1630376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5556" y="1792175"/>
            <a:ext cx="1443063" cy="144306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07" y="2341906"/>
            <a:ext cx="1589129" cy="125911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5616" y="2122536"/>
            <a:ext cx="1689268" cy="1689268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49" y="2008531"/>
            <a:ext cx="1753134" cy="1753134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14511" r="13686" b="14511"/>
          <a:stretch/>
        </p:blipFill>
        <p:spPr>
          <a:xfrm>
            <a:off x="734097" y="4238186"/>
            <a:ext cx="1857373" cy="181516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36" y="1846473"/>
            <a:ext cx="1540377" cy="1540377"/>
          </a:xfrm>
          <a:prstGeom prst="rect">
            <a:avLst/>
          </a:prstGeom>
        </p:spPr>
      </p:pic>
      <p:sp>
        <p:nvSpPr>
          <p:cNvPr id="106" name="Прямоугольник 105"/>
          <p:cNvSpPr/>
          <p:nvPr/>
        </p:nvSpPr>
        <p:spPr>
          <a:xfrm>
            <a:off x="5025241" y="5868878"/>
            <a:ext cx="1860809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ШИЛОХВОСТ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3657" y="5816002"/>
            <a:ext cx="2504275" cy="50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ШМЕЛОУКЛЮВИЙ КАЛАО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0507089" flipH="1">
            <a:off x="2721513" y="4087963"/>
            <a:ext cx="2076420" cy="207642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1471964">
            <a:off x="5251131" y="4557464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1341271">
            <a:off x="7433991" y="4214654"/>
            <a:ext cx="1783635" cy="17836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1683186">
            <a:off x="7419811" y="1839117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1125082">
            <a:off x="5293118" y="2019566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157921">
            <a:off x="2992745" y="1694523"/>
            <a:ext cx="1789517" cy="178951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37" y="4682832"/>
            <a:ext cx="929701" cy="9297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015643">
            <a:off x="816438" y="4220336"/>
            <a:ext cx="1921683" cy="192168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50696" y="1783420"/>
            <a:ext cx="1947743" cy="194774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565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7302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702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760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18973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963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15072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03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678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</p:childTnLst>
        </p:cTn>
      </p:par>
    </p:tnLst>
    <p:bldLst>
      <p:bldP spid="87" grpId="0"/>
      <p:bldP spid="89" grpId="0"/>
      <p:bldP spid="91" grpId="0"/>
      <p:bldP spid="101" grpId="0"/>
      <p:bldP spid="103" grpId="0"/>
      <p:bldP spid="108" grpId="0"/>
      <p:bldP spid="10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307ECF-4963-4B84-A19B-8C044FFED474}"/>
</file>

<file path=customXml/itemProps2.xml><?xml version="1.0" encoding="utf-8"?>
<ds:datastoreItem xmlns:ds="http://schemas.openxmlformats.org/officeDocument/2006/customXml" ds:itemID="{44514390-9928-4A21-B661-E7C263B86369}"/>
</file>

<file path=customXml/itemProps3.xml><?xml version="1.0" encoding="utf-8"?>
<ds:datastoreItem xmlns:ds="http://schemas.openxmlformats.org/officeDocument/2006/customXml" ds:itemID="{20D6B132-26E7-42E8-991B-FEF926E13EF4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8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21</cp:revision>
  <dcterms:created xsi:type="dcterms:W3CDTF">2026-01-22T14:53:05Z</dcterms:created>
  <dcterms:modified xsi:type="dcterms:W3CDTF">2026-01-26T16:40:37Z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