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917EA-B863-8F9A-6AC3-3D5AE29B671C}" v="1" dt="2026-02-22T22:01:52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25917EA-B863-8F9A-6AC3-3D5AE29B671C}"/>
    <pc:docChg chg="modSld">
      <pc:chgData name="somovaasya3" userId="S::somovaasya3_gmail.com#ext#@slideedu.onmicrosoft.com::05b36399-d501-4a7b-87fd-615099445ab5" providerId="AD" clId="Web-{825917EA-B863-8F9A-6AC3-3D5AE29B671C}" dt="2026-02-22T22:01:52.513" v="0" actId="20577"/>
      <pc:docMkLst>
        <pc:docMk/>
      </pc:docMkLst>
      <pc:sldChg chg="modSp">
        <pc:chgData name="somovaasya3" userId="S::somovaasya3_gmail.com#ext#@slideedu.onmicrosoft.com::05b36399-d501-4a7b-87fd-615099445ab5" providerId="AD" clId="Web-{825917EA-B863-8F9A-6AC3-3D5AE29B671C}" dt="2026-02-22T22:01:52.513" v="0" actId="20577"/>
        <pc:sldMkLst>
          <pc:docMk/>
          <pc:sldMk cId="3144746916" sldId="256"/>
        </pc:sldMkLst>
        <pc:spChg chg="mod">
          <ac:chgData name="somovaasya3" userId="S::somovaasya3_gmail.com#ext#@slideedu.onmicrosoft.com::05b36399-d501-4a7b-87fd-615099445ab5" providerId="AD" clId="Web-{825917EA-B863-8F9A-6AC3-3D5AE29B671C}" dt="2026-02-22T22:01:52.513" v="0" actId="20577"/>
          <ac:spMkLst>
            <pc:docMk/>
            <pc:sldMk cId="3144746916" sldId="256"/>
            <ac:spMk id="8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microsoft.com/office/2007/relationships/hdphoto" Target="../media/hdphoto2.wdp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4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image" Target="../media/image25.png"/><Relationship Id="rId8" Type="http://schemas.openxmlformats.org/officeDocument/2006/relationships/audio" Target="../media/media4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openxmlformats.org/officeDocument/2006/relationships/image" Target="../media/image24.png"/><Relationship Id="rId20" Type="http://schemas.openxmlformats.org/officeDocument/2006/relationships/audio" Target="../media/media10.mp3"/><Relationship Id="rId4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pic>
        <p:nvPicPr>
          <p:cNvPr id="13" name="kookaburra-giant-kingfis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84336" y="2471459"/>
            <a:ext cx="458737" cy="458737"/>
          </a:xfrm>
          <a:prstGeom prst="rect">
            <a:avLst/>
          </a:prstGeom>
        </p:spPr>
      </p:pic>
      <p:pic>
        <p:nvPicPr>
          <p:cNvPr id="14" name="zvuki-bespokojstva-sorok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4420836"/>
            <a:ext cx="427389" cy="427389"/>
          </a:xfrm>
          <a:prstGeom prst="rect">
            <a:avLst/>
          </a:prstGeom>
        </p:spPr>
      </p:pic>
      <p:pic>
        <p:nvPicPr>
          <p:cNvPr id="15" name="zvuk-vorobja-korotkij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7980" y="1983103"/>
            <a:ext cx="488356" cy="488356"/>
          </a:xfrm>
          <a:prstGeom prst="rect">
            <a:avLst/>
          </a:prstGeom>
        </p:spPr>
      </p:pic>
      <p:pic>
        <p:nvPicPr>
          <p:cNvPr id="16" name="zvuk-voron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8698" y="1134849"/>
            <a:ext cx="423442" cy="423442"/>
          </a:xfrm>
          <a:prstGeom prst="rect">
            <a:avLst/>
          </a:prstGeom>
        </p:spPr>
      </p:pic>
      <p:pic>
        <p:nvPicPr>
          <p:cNvPr id="17" name="горлиц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5329696"/>
            <a:ext cx="481150" cy="481150"/>
          </a:xfrm>
          <a:prstGeom prst="rect">
            <a:avLst/>
          </a:prstGeom>
        </p:spPr>
      </p:pic>
      <p:pic>
        <p:nvPicPr>
          <p:cNvPr id="18" name="казуар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93795" y="2940458"/>
            <a:ext cx="449064" cy="449064"/>
          </a:xfrm>
          <a:prstGeom prst="rect">
            <a:avLst/>
          </a:prstGeom>
        </p:spPr>
      </p:pic>
      <p:pic>
        <p:nvPicPr>
          <p:cNvPr id="21" name="полярна гагар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65611" y="3891241"/>
            <a:ext cx="458737" cy="458737"/>
          </a:xfrm>
          <a:prstGeom prst="rect">
            <a:avLst/>
          </a:prstGeom>
        </p:spPr>
      </p:pic>
      <p:pic>
        <p:nvPicPr>
          <p:cNvPr id="22" name="куропат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33221" y="4839837"/>
            <a:ext cx="481150" cy="481150"/>
          </a:xfrm>
          <a:prstGeom prst="rect">
            <a:avLst/>
          </a:prstGeom>
        </p:spPr>
      </p:pic>
      <p:pic>
        <p:nvPicPr>
          <p:cNvPr id="23" name="жайоро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0520" y="1500633"/>
            <a:ext cx="472579" cy="472579"/>
          </a:xfrm>
          <a:prstGeom prst="rect">
            <a:avLst/>
          </a:prstGeom>
        </p:spPr>
      </p:pic>
      <p:pic>
        <p:nvPicPr>
          <p:cNvPr id="24" name="страус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3774" y="3424663"/>
            <a:ext cx="444953" cy="444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79" y="3817567"/>
            <a:ext cx="2449761" cy="244976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796333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35100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КАЗУАР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2" y="1570239"/>
            <a:ext cx="1563355" cy="1563355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2193537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32304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b="1">
                <a:solidFill>
                  <a:schemeClr val="tx1"/>
                </a:solidFill>
              </a:rPr>
              <a:t>ЖАВОРОНОК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069860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08627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ВОРОБЕЙ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62549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01316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КУКАБАРА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27808" y="3876997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66575" y="561426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СТРАУС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32665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71432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ВОРОНА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219586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3463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ГАГАРА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072188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0955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СОРОКА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964877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03644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КУРОПАТКА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81503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75380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ГОРЛИЦА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" y="1514114"/>
            <a:ext cx="1513440" cy="1513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0497" y="4270088"/>
            <a:ext cx="1470902" cy="14709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" y="1416202"/>
            <a:ext cx="1532317" cy="153231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15643">
            <a:off x="371157" y="1480779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38" y="1408275"/>
            <a:ext cx="1532317" cy="15323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75" y="1381151"/>
            <a:ext cx="1532317" cy="1532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4" y="1495614"/>
            <a:ext cx="1578348" cy="157834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125082">
            <a:off x="2301514" y="1444713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4" y="2011256"/>
            <a:ext cx="1589129" cy="12591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5" y="2317587"/>
            <a:ext cx="777984" cy="7779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940" y="4614912"/>
            <a:ext cx="1004651" cy="1019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431" y="1638473"/>
            <a:ext cx="1222630" cy="122263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57" y="2181047"/>
            <a:ext cx="1589129" cy="125911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683186">
            <a:off x="4211564" y="149219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4" y="4120550"/>
            <a:ext cx="1493716" cy="149371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3" y="4685001"/>
            <a:ext cx="908345" cy="92188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1249">
            <a:off x="7833974" y="3985110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3965166" y="3823273"/>
            <a:ext cx="1891853" cy="187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61" y="4200572"/>
            <a:ext cx="1518893" cy="151889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446169" y="5242300"/>
            <a:ext cx="1136352" cy="5925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" y="3927123"/>
            <a:ext cx="1805955" cy="180759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968964" y="5256487"/>
            <a:ext cx="1136352" cy="59256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8571" y="3849873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6675" r="20937" b="16091"/>
          <a:stretch/>
        </p:blipFill>
        <p:spPr>
          <a:xfrm>
            <a:off x="2299865" y="3996950"/>
            <a:ext cx="1488170" cy="173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49" y="4494088"/>
            <a:ext cx="1656513" cy="165651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2314014" y="4245992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5870272" y="1266022"/>
            <a:ext cx="1891853" cy="187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42" y="1495614"/>
            <a:ext cx="1687143" cy="168714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57921">
            <a:off x="6010419" y="1389117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95" y="3902179"/>
            <a:ext cx="1827354" cy="1827354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6050326" y="4103293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4126134" y="4141139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507089" flipH="1">
            <a:off x="7712277" y="1424699"/>
            <a:ext cx="1851978" cy="18519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805919" y="321953"/>
            <a:ext cx="8182032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9" y="245197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7" y="247217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0" y="253968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7" y="260670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1" y="268144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2" y="271883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5" y="264726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87" y="260670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8" y="270198"/>
            <a:ext cx="944106" cy="94410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73" y="251557"/>
            <a:ext cx="944106" cy="94410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49" y="271654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31" y="256402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61" y="256843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49" y="248598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4" y="267084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32" y="247471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70" y="247217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258155"/>
            <a:ext cx="965689" cy="96568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02" y="246726"/>
            <a:ext cx="965689" cy="96568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18" y="264535"/>
            <a:ext cx="965689" cy="9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5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6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2" grpId="0"/>
      <p:bldP spid="87" grpId="0"/>
      <p:bldP spid="89" grpId="0"/>
      <p:bldP spid="91" grpId="0"/>
      <p:bldP spid="101" grpId="0"/>
      <p:bldP spid="103" grpId="0"/>
      <p:bldP spid="106" grpId="0"/>
      <p:bldP spid="108" grpId="0"/>
      <p:bldP spid="110" grpId="0"/>
      <p:bldP spid="1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D8891-19CE-444D-8D45-232F352DD12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1D3F3CB-3CD5-4EB0-8EEE-B3DEB3BE0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6676B-C11E-43FA-8807-29370CEE3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</Words>
  <Application>Microsoft Office PowerPoint</Application>
  <PresentationFormat>Widescreen</PresentationFormat>
  <Paragraphs>10</Paragraphs>
  <Slides>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40</cp:revision>
  <dcterms:created xsi:type="dcterms:W3CDTF">2026-01-22T14:53:05Z</dcterms:created>
  <dcterms:modified xsi:type="dcterms:W3CDTF">2026-02-22T22:01:52Z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