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A0DF-2E05-43CA-8AEC-CEEA8DDB61D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E2E0-D540-47CD-A4B5-0FBE1CAE1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50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A0DF-2E05-43CA-8AEC-CEEA8DDB61D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E2E0-D540-47CD-A4B5-0FBE1CAE1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24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A0DF-2E05-43CA-8AEC-CEEA8DDB61D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E2E0-D540-47CD-A4B5-0FBE1CAE1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A0DF-2E05-43CA-8AEC-CEEA8DDB61D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E2E0-D540-47CD-A4B5-0FBE1CAE1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41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A0DF-2E05-43CA-8AEC-CEEA8DDB61D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E2E0-D540-47CD-A4B5-0FBE1CAE1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1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A0DF-2E05-43CA-8AEC-CEEA8DDB61D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E2E0-D540-47CD-A4B5-0FBE1CAE1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51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A0DF-2E05-43CA-8AEC-CEEA8DDB61D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E2E0-D540-47CD-A4B5-0FBE1CAE1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8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A0DF-2E05-43CA-8AEC-CEEA8DDB61D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E2E0-D540-47CD-A4B5-0FBE1CAE1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2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A0DF-2E05-43CA-8AEC-CEEA8DDB61D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E2E0-D540-47CD-A4B5-0FBE1CAE1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46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A0DF-2E05-43CA-8AEC-CEEA8DDB61D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E2E0-D540-47CD-A4B5-0FBE1CAE1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39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A0DF-2E05-43CA-8AEC-CEEA8DDB61D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E2E0-D540-47CD-A4B5-0FBE1CAE1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0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8A0DF-2E05-43CA-8AEC-CEEA8DDB61D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1E2E0-D540-47CD-A4B5-0FBE1CAE1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Рисунок 1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5" name="Скругленный прямоугольник 104"/>
          <p:cNvSpPr/>
          <p:nvPr/>
        </p:nvSpPr>
        <p:spPr>
          <a:xfrm>
            <a:off x="2822030" y="1490871"/>
            <a:ext cx="5715683" cy="4323520"/>
          </a:xfrm>
          <a:prstGeom prst="roundRect">
            <a:avLst>
              <a:gd name="adj" fmla="val 8285"/>
            </a:avLst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3015762" y="1633790"/>
            <a:ext cx="1304362" cy="1297931"/>
            <a:chOff x="3015762" y="1633790"/>
            <a:chExt cx="1304362" cy="1297931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3015762" y="1652953"/>
              <a:ext cx="1260000" cy="1260000"/>
            </a:xfrm>
            <a:prstGeom prst="roundRect">
              <a:avLst>
                <a:gd name="adj" fmla="val 12480"/>
              </a:avLst>
            </a:prstGeom>
            <a:solidFill>
              <a:srgbClr val="FFFF00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2193" y="1633790"/>
              <a:ext cx="1297931" cy="129793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5" name="Группа 34"/>
          <p:cNvGrpSpPr/>
          <p:nvPr/>
        </p:nvGrpSpPr>
        <p:grpSpPr>
          <a:xfrm>
            <a:off x="4381501" y="4402015"/>
            <a:ext cx="1260000" cy="1260000"/>
            <a:chOff x="4381501" y="4402015"/>
            <a:chExt cx="1260000" cy="1260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381501" y="4402015"/>
              <a:ext cx="1260000" cy="1260000"/>
            </a:xfrm>
            <a:prstGeom prst="roundRect">
              <a:avLst>
                <a:gd name="adj" fmla="val 12480"/>
              </a:avLst>
            </a:prstGeom>
            <a:solidFill>
              <a:srgbClr val="FFFF00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392" y="4434020"/>
              <a:ext cx="1195985" cy="1195985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4319761" y="1651791"/>
            <a:ext cx="1321740" cy="1320270"/>
            <a:chOff x="4319761" y="1651791"/>
            <a:chExt cx="1321740" cy="132027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4381501" y="1652953"/>
              <a:ext cx="1260000" cy="1260000"/>
            </a:xfrm>
            <a:prstGeom prst="roundRect">
              <a:avLst>
                <a:gd name="adj" fmla="val 12480"/>
              </a:avLst>
            </a:prstGeom>
            <a:solidFill>
              <a:srgbClr val="92D050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9761" y="1651791"/>
              <a:ext cx="1320270" cy="1320270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3015762" y="4402015"/>
            <a:ext cx="1276005" cy="1260000"/>
            <a:chOff x="3015762" y="4402015"/>
            <a:chExt cx="1276005" cy="1260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015762" y="4402015"/>
              <a:ext cx="1260000" cy="1260000"/>
            </a:xfrm>
            <a:prstGeom prst="roundRect">
              <a:avLst>
                <a:gd name="adj" fmla="val 12480"/>
              </a:avLst>
            </a:prstGeom>
            <a:solidFill>
              <a:srgbClr val="92D050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774" y="4434022"/>
              <a:ext cx="1227993" cy="122799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4381501" y="3027484"/>
            <a:ext cx="1260000" cy="1260000"/>
            <a:chOff x="4381501" y="3027484"/>
            <a:chExt cx="1260000" cy="12600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381501" y="3027484"/>
              <a:ext cx="1260000" cy="1260000"/>
            </a:xfrm>
            <a:prstGeom prst="roundRect">
              <a:avLst>
                <a:gd name="adj" fmla="val 12480"/>
              </a:avLst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4769" y="3100752"/>
              <a:ext cx="1113461" cy="1113461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7112979" y="1652953"/>
            <a:ext cx="1260000" cy="1260000"/>
            <a:chOff x="7112979" y="1652953"/>
            <a:chExt cx="1260000" cy="12600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112979" y="1652953"/>
              <a:ext cx="1260000" cy="1260000"/>
            </a:xfrm>
            <a:prstGeom prst="roundRect">
              <a:avLst>
                <a:gd name="adj" fmla="val 12480"/>
              </a:avLst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9500" y="1714102"/>
              <a:ext cx="1186958" cy="1186958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5747240" y="1652953"/>
            <a:ext cx="1260000" cy="1260000"/>
            <a:chOff x="5747240" y="1652953"/>
            <a:chExt cx="1260000" cy="12600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5747240" y="1652953"/>
              <a:ext cx="1260000" cy="1260000"/>
            </a:xfrm>
            <a:prstGeom prst="roundRect">
              <a:avLst>
                <a:gd name="adj" fmla="val 12480"/>
              </a:avLst>
            </a:prstGeom>
            <a:solidFill>
              <a:srgbClr val="FF99FF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648" y="1714102"/>
              <a:ext cx="1139951" cy="113995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2976722" y="3027484"/>
            <a:ext cx="1299040" cy="1279902"/>
            <a:chOff x="2976722" y="3027484"/>
            <a:chExt cx="1299040" cy="127990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015762" y="3027484"/>
              <a:ext cx="1260000" cy="1260000"/>
            </a:xfrm>
            <a:prstGeom prst="roundRect">
              <a:avLst>
                <a:gd name="adj" fmla="val 12480"/>
              </a:avLst>
            </a:prstGeom>
            <a:solidFill>
              <a:srgbClr val="FF99FF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6722" y="3044425"/>
              <a:ext cx="1262961" cy="1262961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7112979" y="3027484"/>
            <a:ext cx="1260000" cy="1260000"/>
            <a:chOff x="7112979" y="3027484"/>
            <a:chExt cx="1260000" cy="1260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112979" y="3027484"/>
              <a:ext cx="1260000" cy="1260000"/>
            </a:xfrm>
            <a:prstGeom prst="roundRect">
              <a:avLst>
                <a:gd name="adj" fmla="val 12480"/>
              </a:avLst>
            </a:prstGeom>
            <a:solidFill>
              <a:srgbClr val="FF0000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64" t="5584" r="17370" b="16493"/>
            <a:stretch/>
          </p:blipFill>
          <p:spPr>
            <a:xfrm>
              <a:off x="7236083" y="3058041"/>
              <a:ext cx="1013792" cy="1113182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5747240" y="4402015"/>
            <a:ext cx="1260000" cy="1260000"/>
            <a:chOff x="5747240" y="4402015"/>
            <a:chExt cx="1260000" cy="1260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747240" y="4402015"/>
              <a:ext cx="1260000" cy="1260000"/>
            </a:xfrm>
            <a:prstGeom prst="roundRect">
              <a:avLst>
                <a:gd name="adj" fmla="val 12480"/>
              </a:avLst>
            </a:prstGeom>
            <a:solidFill>
              <a:srgbClr val="FF0000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0942" y="4459165"/>
              <a:ext cx="1113692" cy="1113692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2" name="Группа 31"/>
          <p:cNvGrpSpPr/>
          <p:nvPr/>
        </p:nvGrpSpPr>
        <p:grpSpPr>
          <a:xfrm>
            <a:off x="5722097" y="3027484"/>
            <a:ext cx="1285143" cy="1309926"/>
            <a:chOff x="5722097" y="3027484"/>
            <a:chExt cx="1285143" cy="130992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747240" y="3027484"/>
              <a:ext cx="1260000" cy="1260000"/>
            </a:xfrm>
            <a:prstGeom prst="roundRect">
              <a:avLst>
                <a:gd name="adj" fmla="val 12480"/>
              </a:avLst>
            </a:prstGeom>
            <a:solidFill>
              <a:srgbClr val="7030A0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097" y="3052267"/>
              <a:ext cx="1285143" cy="1285143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7112979" y="4402015"/>
            <a:ext cx="1260000" cy="1260000"/>
            <a:chOff x="7112979" y="4402015"/>
            <a:chExt cx="1260000" cy="1260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7112979" y="4402015"/>
              <a:ext cx="1260000" cy="1260000"/>
            </a:xfrm>
            <a:prstGeom prst="roundRect">
              <a:avLst>
                <a:gd name="adj" fmla="val 12480"/>
              </a:avLst>
            </a:prstGeom>
            <a:solidFill>
              <a:srgbClr val="7030A0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7066" y="4470098"/>
              <a:ext cx="1091826" cy="1091826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4389861" y="4402015"/>
            <a:ext cx="1260000" cy="1260000"/>
            <a:chOff x="4381501" y="4402015"/>
            <a:chExt cx="1260000" cy="126000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4381501" y="4402015"/>
              <a:ext cx="1260000" cy="1260000"/>
            </a:xfrm>
            <a:prstGeom prst="roundRect">
              <a:avLst>
                <a:gd name="adj" fmla="val 1248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506" y="4434020"/>
              <a:ext cx="1195985" cy="1195985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5755600" y="4402015"/>
            <a:ext cx="1260000" cy="1260000"/>
            <a:chOff x="5747240" y="4402015"/>
            <a:chExt cx="1260000" cy="1260000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5747240" y="4402015"/>
              <a:ext cx="1260000" cy="1260000"/>
            </a:xfrm>
            <a:prstGeom prst="roundRect">
              <a:avLst>
                <a:gd name="adj" fmla="val 1248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0942" y="4459165"/>
              <a:ext cx="1113692" cy="1113692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7121339" y="4402015"/>
            <a:ext cx="1260000" cy="1260000"/>
            <a:chOff x="7112979" y="4402015"/>
            <a:chExt cx="1260000" cy="1260000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7112979" y="4402015"/>
              <a:ext cx="1260000" cy="1260000"/>
            </a:xfrm>
            <a:prstGeom prst="roundRect">
              <a:avLst>
                <a:gd name="adj" fmla="val 1248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7066" y="4470098"/>
              <a:ext cx="1091826" cy="1091826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3003787" y="1632797"/>
            <a:ext cx="1304362" cy="1297931"/>
            <a:chOff x="3015762" y="1631055"/>
            <a:chExt cx="1304362" cy="1297931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3015762" y="1652953"/>
              <a:ext cx="1260000" cy="1260000"/>
            </a:xfrm>
            <a:prstGeom prst="roundRect">
              <a:avLst>
                <a:gd name="adj" fmla="val 1248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2193" y="1631055"/>
              <a:ext cx="1297931" cy="1297931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4313545" y="1622295"/>
            <a:ext cx="1389185" cy="1389185"/>
            <a:chOff x="4305185" y="1622295"/>
            <a:chExt cx="1389185" cy="1389185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4381501" y="1652953"/>
              <a:ext cx="1260000" cy="1260000"/>
            </a:xfrm>
            <a:prstGeom prst="roundRect">
              <a:avLst>
                <a:gd name="adj" fmla="val 1248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5185" y="1622295"/>
              <a:ext cx="1389185" cy="1389185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3014730" y="4402015"/>
            <a:ext cx="1269392" cy="1260000"/>
            <a:chOff x="3015762" y="4402015"/>
            <a:chExt cx="1269392" cy="1260000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3015762" y="4402015"/>
              <a:ext cx="1260000" cy="1260000"/>
            </a:xfrm>
            <a:prstGeom prst="roundRect">
              <a:avLst>
                <a:gd name="adj" fmla="val 1248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161" y="4418017"/>
              <a:ext cx="1227993" cy="1227993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4389861" y="3027484"/>
            <a:ext cx="1260000" cy="1260000"/>
            <a:chOff x="4381501" y="3027484"/>
            <a:chExt cx="1260000" cy="1260000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4381501" y="3027484"/>
              <a:ext cx="1260000" cy="1260000"/>
            </a:xfrm>
            <a:prstGeom prst="roundRect">
              <a:avLst>
                <a:gd name="adj" fmla="val 1248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4769" y="3100752"/>
              <a:ext cx="1113461" cy="1113461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7121339" y="1652953"/>
            <a:ext cx="1260000" cy="1260000"/>
            <a:chOff x="7112979" y="1652953"/>
            <a:chExt cx="1260000" cy="1260000"/>
          </a:xfrm>
        </p:grpSpPr>
        <p:sp>
          <p:nvSpPr>
            <p:cNvPr id="87" name="Скругленный прямоугольник 86"/>
            <p:cNvSpPr/>
            <p:nvPr/>
          </p:nvSpPr>
          <p:spPr>
            <a:xfrm>
              <a:off x="7112979" y="1652953"/>
              <a:ext cx="1260000" cy="1260000"/>
            </a:xfrm>
            <a:prstGeom prst="roundRect">
              <a:avLst>
                <a:gd name="adj" fmla="val 1248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9500" y="1714102"/>
              <a:ext cx="1186958" cy="1186958"/>
            </a:xfrm>
            <a:prstGeom prst="rect">
              <a:avLst/>
            </a:prstGeom>
          </p:spPr>
        </p:pic>
      </p:grpSp>
      <p:grpSp>
        <p:nvGrpSpPr>
          <p:cNvPr id="89" name="Группа 88"/>
          <p:cNvGrpSpPr/>
          <p:nvPr/>
        </p:nvGrpSpPr>
        <p:grpSpPr>
          <a:xfrm>
            <a:off x="5755600" y="1652953"/>
            <a:ext cx="1260000" cy="1260000"/>
            <a:chOff x="5747240" y="1652953"/>
            <a:chExt cx="1260000" cy="1260000"/>
          </a:xfrm>
        </p:grpSpPr>
        <p:sp>
          <p:nvSpPr>
            <p:cNvPr id="90" name="Скругленный прямоугольник 89"/>
            <p:cNvSpPr/>
            <p:nvPr/>
          </p:nvSpPr>
          <p:spPr>
            <a:xfrm>
              <a:off x="5747240" y="1652953"/>
              <a:ext cx="1260000" cy="1260000"/>
            </a:xfrm>
            <a:prstGeom prst="roundRect">
              <a:avLst>
                <a:gd name="adj" fmla="val 1248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747" y="1726339"/>
              <a:ext cx="1181096" cy="1181096"/>
            </a:xfrm>
            <a:prstGeom prst="rect">
              <a:avLst/>
            </a:prstGeom>
          </p:spPr>
        </p:pic>
      </p:grpSp>
      <p:grpSp>
        <p:nvGrpSpPr>
          <p:cNvPr id="92" name="Группа 91"/>
          <p:cNvGrpSpPr/>
          <p:nvPr/>
        </p:nvGrpSpPr>
        <p:grpSpPr>
          <a:xfrm>
            <a:off x="3013393" y="3027484"/>
            <a:ext cx="1270729" cy="1278994"/>
            <a:chOff x="3005033" y="3027484"/>
            <a:chExt cx="1270729" cy="1278994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3015762" y="3027484"/>
              <a:ext cx="1260000" cy="1260000"/>
            </a:xfrm>
            <a:prstGeom prst="roundRect">
              <a:avLst>
                <a:gd name="adj" fmla="val 1248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5033" y="3043517"/>
              <a:ext cx="1262961" cy="1262961"/>
            </a:xfrm>
            <a:prstGeom prst="rect">
              <a:avLst/>
            </a:prstGeom>
          </p:spPr>
        </p:pic>
      </p:grpSp>
      <p:grpSp>
        <p:nvGrpSpPr>
          <p:cNvPr id="95" name="Группа 94"/>
          <p:cNvGrpSpPr/>
          <p:nvPr/>
        </p:nvGrpSpPr>
        <p:grpSpPr>
          <a:xfrm>
            <a:off x="7037057" y="2960715"/>
            <a:ext cx="1428564" cy="1428564"/>
            <a:chOff x="7028697" y="2960715"/>
            <a:chExt cx="1428564" cy="1428564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7112979" y="3027484"/>
              <a:ext cx="1260000" cy="1260000"/>
            </a:xfrm>
            <a:prstGeom prst="roundRect">
              <a:avLst>
                <a:gd name="adj" fmla="val 1248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8697" y="2960715"/>
              <a:ext cx="1428564" cy="1428564"/>
            </a:xfrm>
            <a:prstGeom prst="rect">
              <a:avLst/>
            </a:prstGeom>
          </p:spPr>
        </p:pic>
      </p:grpSp>
      <p:grpSp>
        <p:nvGrpSpPr>
          <p:cNvPr id="98" name="Группа 97"/>
          <p:cNvGrpSpPr/>
          <p:nvPr/>
        </p:nvGrpSpPr>
        <p:grpSpPr>
          <a:xfrm>
            <a:off x="5741185" y="2980821"/>
            <a:ext cx="1285143" cy="1306663"/>
            <a:chOff x="5732825" y="2980821"/>
            <a:chExt cx="1285143" cy="1306663"/>
          </a:xfrm>
        </p:grpSpPr>
        <p:sp>
          <p:nvSpPr>
            <p:cNvPr id="99" name="Скругленный прямоугольник 98"/>
            <p:cNvSpPr/>
            <p:nvPr/>
          </p:nvSpPr>
          <p:spPr>
            <a:xfrm>
              <a:off x="5747240" y="3027484"/>
              <a:ext cx="1260000" cy="1260000"/>
            </a:xfrm>
            <a:prstGeom prst="roundRect">
              <a:avLst>
                <a:gd name="adj" fmla="val 1248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2825" y="2980821"/>
              <a:ext cx="1285143" cy="1285143"/>
            </a:xfrm>
            <a:prstGeom prst="rect">
              <a:avLst/>
            </a:prstGeom>
          </p:spPr>
        </p:pic>
      </p:grpSp>
      <p:pic>
        <p:nvPicPr>
          <p:cNvPr id="101" name="Рисунок 10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6" y="306354"/>
            <a:ext cx="879012" cy="879012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18" y="3429000"/>
            <a:ext cx="2533205" cy="2578441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12" y="3387952"/>
            <a:ext cx="2619489" cy="261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3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219D4E2-81DE-4CBD-AD18-99E789CDE59E}"/>
</file>

<file path=customXml/itemProps2.xml><?xml version="1.0" encoding="utf-8"?>
<ds:datastoreItem xmlns:ds="http://schemas.openxmlformats.org/officeDocument/2006/customXml" ds:itemID="{62967C49-BC03-472A-9F64-2B2865304C88}"/>
</file>

<file path=customXml/itemProps3.xml><?xml version="1.0" encoding="utf-8"?>
<ds:datastoreItem xmlns:ds="http://schemas.openxmlformats.org/officeDocument/2006/customXml" ds:itemID="{D25A4847-BA2B-4E07-B18E-7E01FC6B6E6A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2026-01-26T13:40:48Z</dcterms:created>
  <dcterms:modified xsi:type="dcterms:W3CDTF">2026-01-26T14:10:16Z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