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1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8677" y="171676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Prawda</a:t>
            </a:r>
            <a:endParaRPr lang="en-US" sz="2800" dirty="0"/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Fałsz</a:t>
            </a:r>
            <a:endParaRPr lang="en-US" sz="2800" dirty="0"/>
          </a:p>
        </p:txBody>
      </p:sp>
      <p:grpSp>
        <p:nvGrpSpPr>
          <p:cNvPr id="114" name="Группа 113"/>
          <p:cNvGrpSpPr/>
          <p:nvPr/>
        </p:nvGrpSpPr>
        <p:grpSpPr>
          <a:xfrm>
            <a:off x="1405093" y="756916"/>
            <a:ext cx="3020291" cy="2031439"/>
            <a:chOff x="1341593" y="800340"/>
            <a:chExt cx="3020291" cy="2031439"/>
          </a:xfrm>
        </p:grpSpPr>
        <p:sp>
          <p:nvSpPr>
            <p:cNvPr id="110" name="TextBox 109"/>
            <p:cNvSpPr txBox="1"/>
            <p:nvPr/>
          </p:nvSpPr>
          <p:spPr>
            <a:xfrm>
              <a:off x="1341593" y="800340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Banany</a:t>
              </a:r>
              <a:r>
                <a:rPr lang="en-US" sz="2400" dirty="0"/>
                <a:t> </a:t>
              </a:r>
              <a:r>
                <a:rPr lang="en-US" sz="2400" dirty="0" err="1"/>
                <a:t>są</a:t>
              </a:r>
              <a:r>
                <a:rPr lang="en-US" sz="2400" dirty="0"/>
                <a:t> </a:t>
              </a:r>
              <a:r>
                <a:rPr lang="en-US" sz="2400" dirty="0" err="1"/>
                <a:t>niebieskie</a:t>
              </a:r>
              <a:endParaRPr lang="en-US" sz="2400" dirty="0"/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360709" y="756058"/>
            <a:ext cx="3326369" cy="2104758"/>
            <a:chOff x="2014097" y="702446"/>
            <a:chExt cx="3326369" cy="2104758"/>
          </a:xfrm>
        </p:grpSpPr>
        <p:sp>
          <p:nvSpPr>
            <p:cNvPr id="116" name="TextBox 115"/>
            <p:cNvSpPr txBox="1"/>
            <p:nvPr/>
          </p:nvSpPr>
          <p:spPr>
            <a:xfrm>
              <a:off x="2014097" y="702446"/>
              <a:ext cx="3326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Ołówek</a:t>
              </a:r>
              <a:r>
                <a:rPr lang="en-US" sz="2400" dirty="0"/>
                <a:t> jest </a:t>
              </a:r>
              <a:r>
                <a:rPr lang="en-US" sz="2400" dirty="0" err="1"/>
                <a:t>ciężki</a:t>
              </a:r>
              <a:endParaRPr lang="en-US" sz="2400" dirty="0"/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744" y="1227217"/>
              <a:ext cx="2106650" cy="1579987"/>
            </a:xfrm>
            <a:prstGeom prst="rect">
              <a:avLst/>
            </a:prstGeom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D40CDB1B-B4D3-73FE-9DFA-72E22AFACAB3}"/>
              </a:ext>
            </a:extLst>
          </p:cNvPr>
          <p:cNvGrpSpPr/>
          <p:nvPr/>
        </p:nvGrpSpPr>
        <p:grpSpPr>
          <a:xfrm>
            <a:off x="1727783" y="742329"/>
            <a:ext cx="3020291" cy="1944684"/>
            <a:chOff x="1887298" y="745191"/>
            <a:chExt cx="3020291" cy="1944684"/>
          </a:xfrm>
        </p:grpSpPr>
        <p:sp>
          <p:nvSpPr>
            <p:cNvPr id="124" name="TextBox 123"/>
            <p:cNvSpPr txBox="1"/>
            <p:nvPr/>
          </p:nvSpPr>
          <p:spPr>
            <a:xfrm>
              <a:off x="1887298" y="745191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Cytryna</a:t>
              </a:r>
              <a:r>
                <a:rPr lang="en-US" sz="2400" dirty="0"/>
                <a:t> jest </a:t>
              </a:r>
              <a:r>
                <a:rPr lang="en-US" sz="2400" dirty="0" err="1"/>
                <a:t>kwaśna</a:t>
              </a:r>
              <a:endParaRPr lang="en-US" sz="2400" dirty="0"/>
            </a:p>
          </p:txBody>
        </p:sp>
        <p:pic>
          <p:nvPicPr>
            <p:cNvPr id="128" name="Рисунок 127" descr="Изображение выглядит как фрукт, банан, растение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4538" y="1254006"/>
              <a:ext cx="1057463" cy="1435869"/>
            </a:xfrm>
            <a:prstGeom prst="rect">
              <a:avLst/>
            </a:prstGeom>
          </p:spPr>
        </p:pic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2D4FD383-5098-3FDD-E079-B0E7CBDD693E}"/>
              </a:ext>
            </a:extLst>
          </p:cNvPr>
          <p:cNvGrpSpPr/>
          <p:nvPr/>
        </p:nvGrpSpPr>
        <p:grpSpPr>
          <a:xfrm>
            <a:off x="1391612" y="732573"/>
            <a:ext cx="3020291" cy="2456055"/>
            <a:chOff x="1489694" y="718499"/>
            <a:chExt cx="3020291" cy="2456055"/>
          </a:xfrm>
        </p:grpSpPr>
        <p:sp>
          <p:nvSpPr>
            <p:cNvPr id="131" name="TextBox 130"/>
            <p:cNvSpPr txBox="1"/>
            <p:nvPr/>
          </p:nvSpPr>
          <p:spPr>
            <a:xfrm>
              <a:off x="1489694" y="71849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Lis jest </a:t>
              </a:r>
              <a:r>
                <a:rPr lang="en-US" sz="2400" dirty="0" err="1"/>
                <a:t>rudy</a:t>
              </a:r>
              <a:endParaRPr lang="en-US" sz="2400" dirty="0"/>
            </a:p>
          </p:txBody>
        </p:sp>
        <p:pic>
          <p:nvPicPr>
  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803" y="1187487"/>
              <a:ext cx="1987067" cy="1987067"/>
            </a:xfrm>
            <a:prstGeom prst="rect">
              <a:avLst/>
            </a:prstGeom>
          </p:spPr>
        </p:pic>
      </p:grpSp>
      <p:grpSp>
        <p:nvGrpSpPr>
          <p:cNvPr id="145" name="Группа 144"/>
          <p:cNvGrpSpPr/>
          <p:nvPr/>
        </p:nvGrpSpPr>
        <p:grpSpPr>
          <a:xfrm>
            <a:off x="1390663" y="732573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Latem jest </a:t>
              </a:r>
              <a:r>
                <a:rPr lang="en-US" sz="2400" dirty="0" err="1"/>
                <a:t>zimno</a:t>
              </a:r>
              <a:endParaRPr lang="en-US" sz="2400" dirty="0"/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EC9C2B50-76C2-2BAF-25B1-1AD6C2E5E55E}"/>
              </a:ext>
            </a:extLst>
          </p:cNvPr>
          <p:cNvGrpSpPr/>
          <p:nvPr/>
        </p:nvGrpSpPr>
        <p:grpSpPr>
          <a:xfrm>
            <a:off x="1536373" y="747544"/>
            <a:ext cx="3020291" cy="2205162"/>
            <a:chOff x="5724233" y="833210"/>
            <a:chExt cx="3020291" cy="2205162"/>
          </a:xfrm>
        </p:grpSpPr>
        <p:sp>
          <p:nvSpPr>
            <p:cNvPr id="147" name="TextBox 146"/>
            <p:cNvSpPr txBox="1"/>
            <p:nvPr/>
          </p:nvSpPr>
          <p:spPr>
            <a:xfrm>
              <a:off x="5724233" y="833210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Ptaki</a:t>
              </a:r>
              <a:r>
                <a:rPr lang="en-US" sz="2400" dirty="0"/>
                <a:t> </a:t>
              </a:r>
              <a:r>
                <a:rPr lang="en-US" sz="2400" dirty="0" err="1"/>
                <a:t>latają</a:t>
              </a:r>
              <a:endParaRPr lang="en-US" sz="2400" dirty="0"/>
            </a:p>
          </p:txBody>
        </p:sp>
        <p:pic>
          <p:nvPicPr>
            <p:cNvPr id="150" name="Рисунок 149" descr="Изображение выглядит как утка, птица, водоплавающая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770" y="1247181"/>
              <a:ext cx="1784008" cy="1791191"/>
            </a:xfrm>
            <a:prstGeom prst="rect">
              <a:avLst/>
            </a:prstGeom>
          </p:spPr>
        </p:pic>
      </p:grpSp>
      <p:grpSp>
        <p:nvGrpSpPr>
          <p:cNvPr id="158" name="Группа 157"/>
          <p:cNvGrpSpPr/>
          <p:nvPr/>
        </p:nvGrpSpPr>
        <p:grpSpPr>
          <a:xfrm>
            <a:off x="1397451" y="767431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Sok jest </a:t>
              </a:r>
              <a:r>
                <a:rPr lang="en-US" sz="2400" dirty="0" err="1"/>
                <a:t>twardy</a:t>
              </a:r>
              <a:endParaRPr lang="en-US" sz="2400" dirty="0"/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194407" y="756487"/>
            <a:ext cx="4110076" cy="2130670"/>
            <a:chOff x="16161583" y="3863281"/>
            <a:chExt cx="4110076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583" y="3863281"/>
              <a:ext cx="4110076" cy="2069321"/>
              <a:chOff x="5358453" y="607536"/>
              <a:chExt cx="4110076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847085" y="607536"/>
                <a:ext cx="36214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Ołówek</a:t>
                </a:r>
                <a:r>
                  <a:rPr lang="en-US" sz="2400" dirty="0"/>
                  <a:t> jest </a:t>
                </a:r>
                <a:r>
                  <a:rPr lang="en-US" sz="2400" dirty="0" err="1"/>
                  <a:t>szklany</a:t>
                </a:r>
                <a:endParaRPr lang="en-US" sz="2400" dirty="0"/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1A11A189-E369-84AE-33A2-7C57620F31F1}"/>
              </a:ext>
            </a:extLst>
          </p:cNvPr>
          <p:cNvGrpSpPr/>
          <p:nvPr/>
        </p:nvGrpSpPr>
        <p:grpSpPr>
          <a:xfrm>
            <a:off x="1930641" y="723843"/>
            <a:ext cx="3068566" cy="2430017"/>
            <a:chOff x="7507510" y="626704"/>
            <a:chExt cx="3068566" cy="2430017"/>
          </a:xfrm>
        </p:grpSpPr>
        <p:sp>
          <p:nvSpPr>
            <p:cNvPr id="165" name="TextBox 164"/>
            <p:cNvSpPr txBox="1"/>
            <p:nvPr/>
          </p:nvSpPr>
          <p:spPr>
            <a:xfrm>
              <a:off x="7555785" y="626704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Wilk jest </a:t>
              </a:r>
              <a:r>
                <a:rPr lang="en-US" sz="2400" dirty="0" err="1"/>
                <a:t>szary</a:t>
              </a:r>
              <a:endParaRPr lang="en-US" sz="2400" dirty="0"/>
            </a:p>
          </p:txBody>
        </p:sp>
        <p:pic>
          <p:nvPicPr>
  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510" y="1247181"/>
              <a:ext cx="1809540" cy="1809540"/>
            </a:xfrm>
            <a:prstGeom prst="rect">
              <a:avLst/>
            </a:prstGeom>
          </p:spPr>
        </p:pic>
      </p:grpSp>
      <p:grpSp>
        <p:nvGrpSpPr>
          <p:cNvPr id="176" name="Группа 175"/>
          <p:cNvGrpSpPr/>
          <p:nvPr/>
        </p:nvGrpSpPr>
        <p:grpSpPr>
          <a:xfrm>
            <a:off x="1683399" y="750787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Wieloryb</a:t>
              </a:r>
              <a:r>
                <a:rPr lang="en-US" sz="2400" dirty="0"/>
                <a:t> jest </a:t>
              </a:r>
              <a:r>
                <a:rPr lang="en-US" sz="2400" dirty="0" err="1"/>
                <a:t>mały</a:t>
              </a:r>
              <a:endParaRPr lang="en-US" sz="2400" dirty="0"/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173017" y="2788355"/>
            <a:ext cx="2971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8C55675-D5D8-4683-BDC8-C8F4E1D4DD6E}"/>
</file>

<file path=customXml/itemProps2.xml><?xml version="1.0" encoding="utf-8"?>
<ds:datastoreItem xmlns:ds="http://schemas.openxmlformats.org/officeDocument/2006/customXml" ds:itemID="{33C7D086-48A7-45E7-BC19-09BBB674C6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7D58D4-47BA-4BED-B959-8C0EE3DE90C7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31</Words>
  <Application>Microsoft Office PowerPoint</Application>
  <PresentationFormat>Широкий екран</PresentationFormat>
  <Paragraphs>12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Анастасія Сомова</cp:lastModifiedBy>
  <cp:revision>11</cp:revision>
  <dcterms:created xsi:type="dcterms:W3CDTF">2024-05-03T21:37:00Z</dcterms:created>
  <dcterms:modified xsi:type="dcterms:W3CDTF">2026-01-25T22:16:56Z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0x01010038FC03484849DD4F838791533D0789A3</vt:lpwstr>
  </property>
</Properties>
</file>