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09C8E-D6DB-688C-E074-15674517E6E5}" v="11" dt="2026-01-25T21:13:40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6" d="100"/>
          <a:sy n="66" d="100"/>
        </p:scale>
        <p:origin x="312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01/25/2026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01/25/2026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‹№›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7.wdp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4B5760-426D-4756-B69E-5444C3E4C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169" y="787325"/>
            <a:ext cx="1734841" cy="2602262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833" y="3248302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6168" y="745938"/>
            <a:ext cx="1734841" cy="26022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59" y="3138603"/>
            <a:ext cx="1863083" cy="2149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900" y="3642670"/>
            <a:ext cx="2179361" cy="1452907"/>
          </a:xfrm>
          <a:prstGeom prst="rect">
            <a:avLst/>
          </a:prstGeom>
        </p:spPr>
      </p:pic>
      <p:pic>
        <p:nvPicPr>
          <p:cNvPr id="8" name="Рисунок 7" descr="A cartoon of a child in a pink dress&#10;&#10;AI-generated content may be incorrect.">
            <a:extLst>
              <a:ext uri="{FF2B5EF4-FFF2-40B4-BE49-F238E27FC236}">
                <a16:creationId xmlns:a16="http://schemas.microsoft.com/office/drawing/2014/main" id="{AAA521D3-B8B1-32C6-B22D-48C6707857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158" y="673609"/>
            <a:ext cx="1496205" cy="2244308"/>
          </a:xfrm>
          <a:prstGeom prst="rect">
            <a:avLst/>
          </a:prstGeom>
        </p:spPr>
      </p:pic>
      <p:pic>
        <p:nvPicPr>
          <p:cNvPr id="17" name="Рисунок 16" descr="A cartoon of a child in a pink dress&#10;&#10;AI-generated content may be incorrect.">
            <a:extLst>
              <a:ext uri="{FF2B5EF4-FFF2-40B4-BE49-F238E27FC236}">
                <a16:creationId xmlns:a16="http://schemas.microsoft.com/office/drawing/2014/main" id="{82D25906-D973-BEAE-A9D3-70F7B3772A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602" y="644035"/>
            <a:ext cx="1496205" cy="22443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9AB6B0-3F6C-8A49-915D-7254987440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5890" y="2853951"/>
            <a:ext cx="1522008" cy="2283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D0F10A-BD8C-558F-8B06-4893CC1890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471" y="1004470"/>
            <a:ext cx="1257288" cy="18859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91B4C7C-BD65-F660-768A-0D8C17F44C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120" y="968019"/>
            <a:ext cx="1257288" cy="188593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96D3B67-91F8-1DCC-B072-B15D4406D5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32" y="835002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83" y="787325"/>
            <a:ext cx="1880933" cy="188093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9020C008-3EDB-E9BA-E63D-50D9316D435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Blur radius="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9" y="3536243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23" y="3554910"/>
            <a:ext cx="1676439" cy="16764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AAB05A2-BFB0-826E-BE85-B5F2C10BBD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61" y="3130471"/>
            <a:ext cx="1863083" cy="21497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B46593-F12C-B8FD-FD32-7F4F096157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939" y="2821507"/>
            <a:ext cx="1522008" cy="22830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722507-2893-E8A3-99E2-251B62468CE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4875" y="3666675"/>
            <a:ext cx="2179361" cy="145290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88" y="316492"/>
            <a:ext cx="5438192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2E923F3-F9D6-479B-A099-90EBAB3756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134CA7-A469-41D6-ABD3-D493D28202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7110CB-D7B5-48E0-8C27-368AAE72E94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Анастасія Сомова</cp:lastModifiedBy>
  <cp:revision>42</cp:revision>
  <dcterms:created xsi:type="dcterms:W3CDTF">2024-07-21T13:02:50Z</dcterms:created>
  <dcterms:modified xsi:type="dcterms:W3CDTF">2026-01-25T22:04:08Z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