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58005-7103-FB7B-06C6-3B71BB8A98EA}" v="20" dt="2026-01-26T09:18:40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8" autoAdjust="0"/>
  </p:normalViewPr>
  <p:slideViewPr>
    <p:cSldViewPr snapToGrid="0" showGuides="1">
      <p:cViewPr varScale="1">
        <p:scale>
          <a:sx n="65" d="100"/>
          <a:sy n="65" d="100"/>
        </p:scale>
        <p:origin x="1258" y="2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9D58005-7103-FB7B-06C6-3B71BB8A98EA}"/>
    <pc:docChg chg="modSld">
      <pc:chgData name="" userId="" providerId="" clId="Web-{19D58005-7103-FB7B-06C6-3B71BB8A98EA}" dt="2026-01-26T09:17:43.868" v="0" actId="1076"/>
      <pc:docMkLst>
        <pc:docMk/>
      </pc:docMkLst>
      <pc:sldChg chg="modSp">
        <pc:chgData name="" userId="" providerId="" clId="Web-{19D58005-7103-FB7B-06C6-3B71BB8A98EA}" dt="2026-01-26T09:17:43.868" v="0" actId="1076"/>
        <pc:sldMkLst>
          <pc:docMk/>
          <pc:sldMk cId="1624522383" sldId="257"/>
        </pc:sldMkLst>
        <pc:picChg chg="mod">
          <ac:chgData name="" userId="" providerId="" clId="Web-{19D58005-7103-FB7B-06C6-3B71BB8A98EA}" dt="2026-01-26T09:17:43.868" v="0" actId="1076"/>
          <ac:picMkLst>
            <pc:docMk/>
            <pc:sldMk cId="1624522383" sldId="257"/>
            <ac:picMk id="19" creationId="{3B1AC9CB-1F96-B1B6-F5EF-C592F20CA703}"/>
          </ac:picMkLst>
        </pc:picChg>
      </pc:sldChg>
    </pc:docChg>
  </pc:docChgLst>
  <pc:docChgLst>
    <pc:chgData name="kotwakarolina" userId="S::kotwakarolina_gmail.com#ext#@slideedu.onmicrosoft.com::298f1f2d-f681-4ed5-99f5-5dd54fa0cf44" providerId="AD" clId="Web-{19D58005-7103-FB7B-06C6-3B71BB8A98EA}"/>
    <pc:docChg chg="modSld">
      <pc:chgData name="kotwakarolina" userId="S::kotwakarolina_gmail.com#ext#@slideedu.onmicrosoft.com::298f1f2d-f681-4ed5-99f5-5dd54fa0cf44" providerId="AD" clId="Web-{19D58005-7103-FB7B-06C6-3B71BB8A98EA}" dt="2026-01-26T09:18:40.041" v="16" actId="1076"/>
      <pc:docMkLst>
        <pc:docMk/>
      </pc:docMkLst>
      <pc:sldChg chg="modSp">
        <pc:chgData name="kotwakarolina" userId="S::kotwakarolina_gmail.com#ext#@slideedu.onmicrosoft.com::298f1f2d-f681-4ed5-99f5-5dd54fa0cf44" providerId="AD" clId="Web-{19D58005-7103-FB7B-06C6-3B71BB8A98EA}" dt="2026-01-26T09:18:40.041" v="16" actId="1076"/>
        <pc:sldMkLst>
          <pc:docMk/>
          <pc:sldMk cId="1624522383" sldId="257"/>
        </pc:sldMkLst>
        <pc:spChg chg="mod">
          <ac:chgData name="kotwakarolina" userId="S::kotwakarolina_gmail.com#ext#@slideedu.onmicrosoft.com::298f1f2d-f681-4ed5-99f5-5dd54fa0cf44" providerId="AD" clId="Web-{19D58005-7103-FB7B-06C6-3B71BB8A98EA}" dt="2026-01-26T09:18:18.681" v="11" actId="14100"/>
          <ac:spMkLst>
            <pc:docMk/>
            <pc:sldMk cId="1624522383" sldId="257"/>
            <ac:spMk id="97" creationId="{64290B29-C425-C2E1-0426-F99A47CC1BDD}"/>
          </ac:spMkLst>
        </pc:spChg>
        <pc:spChg chg="mod">
          <ac:chgData name="kotwakarolina" userId="S::kotwakarolina_gmail.com#ext#@slideedu.onmicrosoft.com::298f1f2d-f681-4ed5-99f5-5dd54fa0cf44" providerId="AD" clId="Web-{19D58005-7103-FB7B-06C6-3B71BB8A98EA}" dt="2026-01-26T09:17:49.243" v="0" actId="20577"/>
          <ac:spMkLst>
            <pc:docMk/>
            <pc:sldMk cId="1624522383" sldId="257"/>
            <ac:spMk id="106" creationId="{CEB2F1A2-13DB-4493-F197-8F858B9BB39E}"/>
          </ac:spMkLst>
        </pc:spChg>
        <pc:grpChg chg="mod">
          <ac:chgData name="kotwakarolina" userId="S::kotwakarolina_gmail.com#ext#@slideedu.onmicrosoft.com::298f1f2d-f681-4ed5-99f5-5dd54fa0cf44" providerId="AD" clId="Web-{19D58005-7103-FB7B-06C6-3B71BB8A98EA}" dt="2026-01-26T09:18:36.432" v="15" actId="1076"/>
          <ac:grpSpMkLst>
            <pc:docMk/>
            <pc:sldMk cId="1624522383" sldId="257"/>
            <ac:grpSpMk id="88" creationId="{1A493378-ACCB-4388-BA93-F638BA359AD0}"/>
          </ac:grpSpMkLst>
        </pc:grpChg>
        <pc:picChg chg="mod">
          <ac:chgData name="kotwakarolina" userId="S::kotwakarolina_gmail.com#ext#@slideedu.onmicrosoft.com::298f1f2d-f681-4ed5-99f5-5dd54fa0cf44" providerId="AD" clId="Web-{19D58005-7103-FB7B-06C6-3B71BB8A98EA}" dt="2026-01-26T09:18:40.041" v="16" actId="1076"/>
          <ac:picMkLst>
            <pc:docMk/>
            <pc:sldMk cId="1624522383" sldId="257"/>
            <ac:picMk id="19" creationId="{3B1AC9CB-1F96-B1B6-F5EF-C592F20CA703}"/>
          </ac:picMkLst>
        </pc:picChg>
        <pc:picChg chg="mod">
          <ac:chgData name="kotwakarolina" userId="S::kotwakarolina_gmail.com#ext#@slideedu.onmicrosoft.com::298f1f2d-f681-4ed5-99f5-5dd54fa0cf44" providerId="AD" clId="Web-{19D58005-7103-FB7B-06C6-3B71BB8A98EA}" dt="2026-01-26T09:18:25.697" v="12" actId="1076"/>
          <ac:picMkLst>
            <pc:docMk/>
            <pc:sldMk cId="1624522383" sldId="257"/>
            <ac:picMk id="109" creationId="{4D3BDA14-3E8F-6641-133E-F63EE6CCCA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01/26/2026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-25691" y="0"/>
            <a:ext cx="12213303" cy="686998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35" y="3032705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041179" y="713631"/>
            <a:ext cx="47885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Lala kupiła białą i lila linę.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430210" y="633620"/>
            <a:ext cx="67084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Rozplątała sznurki i zrolowała w kulki, które później zostawiła na stoliku.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322141" y="705388"/>
            <a:ext cx="6708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Liliowa kulka poturlała się na podłogę.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9982" y="449351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66" y="3647379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1672475" y="649893"/>
            <a:ext cx="56705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Kot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leciutko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kulał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kulkę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łapą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48" y="3744935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46" y="4641772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1702" y="494350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86" y="3692378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991095" y="694892"/>
            <a:ext cx="70167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Kot zaplątał się w linę niczym kulka.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77" y="4297132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81" y="4137486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896405" y="4434974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42747" y="427184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10" y="3670211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630543" y="819790"/>
            <a:ext cx="77730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Lala weszła do salonu i powiedziała "Liliowa kulka szeleści" "Miau!"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75" y="4388583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9" y="4171563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828044" y="4363224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265753" y="2607649"/>
            <a:ext cx="2176989" cy="1608231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MIAU!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06" y="2112655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72961" y="446793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155995" y="743242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2920835" y="801435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4954014" y="777587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299190" y="3370898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2973553" y="3248105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373584" y="3263216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MIAU!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32" y="72014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CD3BC9-5B52-4F8B-9292-62F7D557B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065AD7-FB6A-45EC-B96B-946C9687A18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FAAA8FA5-3164-4CF3-9D48-A9222CB7B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59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Анастасія Сомова</cp:lastModifiedBy>
  <cp:revision>39</cp:revision>
  <dcterms:created xsi:type="dcterms:W3CDTF">2024-07-21T13:02:50Z</dcterms:created>
  <dcterms:modified xsi:type="dcterms:W3CDTF">2026-01-26T09:18:41Z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