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8DE78-CE5D-12D1-0651-20B146DAC7FF}" v="87" dt="2026-01-23T14:03:25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1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1.JP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45"/>
            <a:ext cx="12192000" cy="6926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18" y="3467496"/>
            <a:ext cx="3193472" cy="3193472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689736" y="1773081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2073321" y="2326717"/>
            <a:ext cx="5605070" cy="2125250"/>
            <a:chOff x="1743075" y="-143199"/>
            <a:chExt cx="5605070" cy="212525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/>
            <a:srcRect t="9772" b="9772"/>
            <a:stretch/>
          </p:blipFill>
          <p:spPr>
            <a:xfrm>
              <a:off x="1743075" y="-143199"/>
              <a:ext cx="2641507" cy="212525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/>
            <a:srcRect t="12813" b="12813"/>
            <a:stretch/>
          </p:blipFill>
          <p:spPr>
            <a:xfrm>
              <a:off x="4633410" y="-92156"/>
              <a:ext cx="2714735" cy="2019083"/>
            </a:xfrm>
            <a:prstGeom prst="rect">
              <a:avLst/>
            </a:prstGeom>
          </p:spPr>
        </p:pic>
      </p:grpSp>
      <p:pic>
        <p:nvPicPr>
          <p:cNvPr id="43" name="GJLFHJRРисунок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13427" r="11037" b="9361"/>
          <a:stretch/>
        </p:blipFill>
        <p:spPr>
          <a:xfrm>
            <a:off x="384928" y="358214"/>
            <a:ext cx="653129" cy="683508"/>
          </a:xfrm>
          <a:prstGeom prst="rect">
            <a:avLst/>
          </a:prstGeom>
        </p:spPr>
      </p:pic>
      <p:sp>
        <p:nvSpPr>
          <p:cNvPr id="56" name="Овал 55"/>
          <p:cNvSpPr/>
          <p:nvPr/>
        </p:nvSpPr>
        <p:spPr>
          <a:xfrm>
            <a:off x="5609587" y="2956182"/>
            <a:ext cx="1897580" cy="96906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45DEAE-4551-4B40-130F-D6AF76A26647}"/>
              </a:ext>
            </a:extLst>
          </p:cNvPr>
          <p:cNvGrpSpPr/>
          <p:nvPr/>
        </p:nvGrpSpPr>
        <p:grpSpPr>
          <a:xfrm>
            <a:off x="1691652" y="1798734"/>
            <a:ext cx="6027886" cy="3022789"/>
            <a:chOff x="7220219" y="-1756127"/>
            <a:chExt cx="6027886" cy="302278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EBBB05-E8D3-C935-9C4C-7A0AF0D8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0219" y="-1756127"/>
              <a:ext cx="3003251" cy="302278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3AD5A0B-C9E6-CE0D-CFAF-3B7838A8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30469" y="-1567807"/>
              <a:ext cx="2817636" cy="2778558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>
            <a:off x="6072251" y="3098741"/>
            <a:ext cx="850498" cy="73751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2165074" y="1994527"/>
            <a:ext cx="5401478" cy="2296730"/>
            <a:chOff x="1925872" y="-191418"/>
            <a:chExt cx="5401478" cy="229673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25872" y="-112858"/>
              <a:ext cx="2218170" cy="221817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09180" y="-191418"/>
              <a:ext cx="2218170" cy="2218170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5976865" y="2189103"/>
            <a:ext cx="984742" cy="125234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169961" y="2117271"/>
            <a:ext cx="5347199" cy="2121079"/>
            <a:chOff x="1342300" y="3028237"/>
            <a:chExt cx="5592185" cy="221505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300" y="3028237"/>
              <a:ext cx="2133600" cy="2133600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4731612" y="3040415"/>
              <a:ext cx="2202873" cy="2202873"/>
              <a:chOff x="4188991" y="4073490"/>
              <a:chExt cx="2202873" cy="2202873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8991" y="4073490"/>
                <a:ext cx="2202873" cy="2202873"/>
              </a:xfrm>
              <a:prstGeom prst="rect">
                <a:avLst/>
              </a:prstGeom>
            </p:spPr>
          </p:pic>
          <p:sp>
            <p:nvSpPr>
              <p:cNvPr id="48" name="Овал 47"/>
              <p:cNvSpPr/>
              <p:nvPr/>
            </p:nvSpPr>
            <p:spPr>
              <a:xfrm>
                <a:off x="4918668" y="4471517"/>
                <a:ext cx="251209" cy="29140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5523428" y="4461468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4905454" y="4842827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5510214" y="4842827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4905453" y="5228732"/>
                <a:ext cx="264424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5504745" y="5226523"/>
                <a:ext cx="263010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1" name="Овал 60"/>
          <p:cNvSpPr/>
          <p:nvPr/>
        </p:nvSpPr>
        <p:spPr>
          <a:xfrm>
            <a:off x="5829009" y="2339066"/>
            <a:ext cx="1347295" cy="141264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1913465" y="1874269"/>
            <a:ext cx="5854568" cy="2639252"/>
            <a:chOff x="2227848" y="-638572"/>
            <a:chExt cx="5854568" cy="2639252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27848" y="-633797"/>
              <a:ext cx="2644247" cy="2634477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04075" y="-638572"/>
              <a:ext cx="2578341" cy="2627187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027547" y="3033464"/>
            <a:ext cx="480127" cy="425805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2248277" y="2132953"/>
            <a:ext cx="5407918" cy="2289006"/>
            <a:chOff x="2165156" y="-274778"/>
            <a:chExt cx="5407918" cy="2289006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65156" y="-250590"/>
              <a:ext cx="2263477" cy="2263477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54761" y="-274778"/>
              <a:ext cx="2318313" cy="2289006"/>
            </a:xfrm>
            <a:prstGeom prst="rect">
              <a:avLst/>
            </a:prstGeom>
          </p:spPr>
        </p:pic>
      </p:grpSp>
      <p:sp>
        <p:nvSpPr>
          <p:cNvPr id="62" name="Овал 61"/>
          <p:cNvSpPr/>
          <p:nvPr/>
        </p:nvSpPr>
        <p:spPr>
          <a:xfrm>
            <a:off x="6112935" y="2386475"/>
            <a:ext cx="798659" cy="64306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2590065" y="2055403"/>
            <a:ext cx="5033783" cy="2453526"/>
            <a:chOff x="2096392" y="-184635"/>
            <a:chExt cx="5033783" cy="2453526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096392" y="-184635"/>
              <a:ext cx="2540175" cy="244248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14118" y="-178781"/>
              <a:ext cx="2516057" cy="2447672"/>
            </a:xfrm>
            <a:prstGeom prst="rect">
              <a:avLst/>
            </a:prstGeom>
          </p:spPr>
        </p:pic>
      </p:grpSp>
      <p:sp>
        <p:nvSpPr>
          <p:cNvPr id="60" name="Овал 59"/>
          <p:cNvSpPr/>
          <p:nvPr/>
        </p:nvSpPr>
        <p:spPr>
          <a:xfrm>
            <a:off x="6214751" y="2791312"/>
            <a:ext cx="1049237" cy="5739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1931467" y="1515638"/>
            <a:ext cx="6021662" cy="2904980"/>
            <a:chOff x="1787568" y="-760937"/>
            <a:chExt cx="6021662" cy="290498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1"/>
            <a:srcRect t="14455" b="14455"/>
            <a:stretch/>
          </p:blipFill>
          <p:spPr>
            <a:xfrm>
              <a:off x="1787568" y="-315714"/>
              <a:ext cx="3012739" cy="214178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904250" y="-760937"/>
              <a:ext cx="2904980" cy="2904980"/>
            </a:xfrm>
            <a:prstGeom prst="rect">
              <a:avLst/>
            </a:prstGeom>
          </p:spPr>
        </p:pic>
      </p:grpSp>
      <p:sp>
        <p:nvSpPr>
          <p:cNvPr id="55" name="Овал 54"/>
          <p:cNvSpPr/>
          <p:nvPr/>
        </p:nvSpPr>
        <p:spPr>
          <a:xfrm>
            <a:off x="5586426" y="2323951"/>
            <a:ext cx="1920313" cy="160196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2155836" y="2311082"/>
            <a:ext cx="5534439" cy="1893458"/>
            <a:chOff x="1928175" y="226137"/>
            <a:chExt cx="5534439" cy="189345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0" b="5258"/>
            <a:stretch/>
          </p:blipFill>
          <p:spPr>
            <a:xfrm>
              <a:off x="1928175" y="226137"/>
              <a:ext cx="2305391" cy="189345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086" b="87793" l="684" r="100000">
                          <a14:backgroundMark x1="47266" y1="24707" x2="14551" y2="39844"/>
                          <a14:backgroundMark x1="45996" y1="25391" x2="27148" y2="28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2" b="16687"/>
            <a:stretch/>
          </p:blipFill>
          <p:spPr>
            <a:xfrm>
              <a:off x="5196895" y="270591"/>
              <a:ext cx="2265719" cy="1540042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530053" y="2264473"/>
            <a:ext cx="1221207" cy="109017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 descr="Зображення, що містить приз, чашка, золот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8B68072-6F10-CA6A-708B-B2728A9ECB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7473" r="11553" b="7207"/>
          <a:stretch>
            <a:fillRect/>
          </a:stretch>
        </p:blipFill>
        <p:spPr>
          <a:xfrm>
            <a:off x="3394486" y="1829003"/>
            <a:ext cx="2811618" cy="30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71" grpId="0" animBg="1"/>
      <p:bldP spid="71" grpId="1" animBg="1"/>
      <p:bldP spid="61" grpId="0" animBg="1"/>
      <p:bldP spid="61" grpId="1" animBg="1"/>
      <p:bldP spid="67" grpId="0" animBg="1"/>
      <p:bldP spid="67" grpId="1" animBg="1"/>
      <p:bldP spid="62" grpId="0" animBg="1"/>
      <p:bldP spid="62" grpId="1" animBg="1"/>
      <p:bldP spid="60" grpId="0" animBg="1"/>
      <p:bldP spid="60" grpId="1" animBg="1"/>
      <p:bldP spid="55" grpId="0" animBg="1"/>
      <p:bldP spid="55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E94CA3-6F48-4158-8BDA-60E63BD5D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BF81EE-76AB-4510-B762-B3A63A79019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78FA1A0D-ED56-42AA-A4AE-3382F69DE1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59</cp:revision>
  <dcterms:created xsi:type="dcterms:W3CDTF">2024-08-09T01:59:47Z</dcterms:created>
  <dcterms:modified xsi:type="dcterms:W3CDTF">2026-01-25T20:45:41Z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