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F6707-5524-458B-7796-E922AA5DB683}" v="1" dt="2026-02-04T21:36:32.724"/>
    <p1510:client id="{288E16DC-3967-2D0B-AFED-4C9E855769AE}" v="26" dt="2026-02-04T21:39:58.902"/>
    <p1510:client id="{58E751BE-2734-168C-B4C3-8EFD7EA23E50}" v="30" dt="2026-02-04T21:36:24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E6F6707-5524-458B-7796-E922AA5DB683}"/>
    <pc:docChg chg="modSld">
      <pc:chgData name="" userId="" providerId="" clId="Web-{0E6F6707-5524-458B-7796-E922AA5DB683}" dt="2026-02-04T21:36:32.724" v="0" actId="1076"/>
      <pc:docMkLst>
        <pc:docMk/>
      </pc:docMkLst>
      <pc:sldChg chg="modSp">
        <pc:chgData name="" userId="" providerId="" clId="Web-{0E6F6707-5524-458B-7796-E922AA5DB683}" dt="2026-02-04T21:36:32.724" v="0" actId="1076"/>
        <pc:sldMkLst>
          <pc:docMk/>
          <pc:sldMk cId="2685869611" sldId="260"/>
        </pc:sldMkLst>
        <pc:picChg chg="mod">
          <ac:chgData name="" userId="" providerId="" clId="Web-{0E6F6707-5524-458B-7796-E922AA5DB683}" dt="2026-02-04T21:36:32.724" v="0" actId="1076"/>
          <ac:picMkLst>
            <pc:docMk/>
            <pc:sldMk cId="2685869611" sldId="260"/>
            <ac:picMk id="58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88E16DC-3967-2D0B-AFED-4C9E855769AE}"/>
    <pc:docChg chg="modSld">
      <pc:chgData name="somovaasya3" userId="S::somovaasya3_gmail.com#ext#@slideedu.onmicrosoft.com::05b36399-d501-4a7b-87fd-615099445ab5" providerId="AD" clId="Web-{288E16DC-3967-2D0B-AFED-4C9E855769AE}" dt="2026-02-04T21:39:58.902" v="14" actId="20577"/>
      <pc:docMkLst>
        <pc:docMk/>
      </pc:docMkLst>
      <pc:sldChg chg="modSp">
        <pc:chgData name="somovaasya3" userId="S::somovaasya3_gmail.com#ext#@slideedu.onmicrosoft.com::05b36399-d501-4a7b-87fd-615099445ab5" providerId="AD" clId="Web-{288E16DC-3967-2D0B-AFED-4C9E855769AE}" dt="2026-02-04T21:39:58.902" v="14" actId="20577"/>
        <pc:sldMkLst>
          <pc:docMk/>
          <pc:sldMk cId="2685869611" sldId="260"/>
        </pc:sldMkLst>
        <pc:spChg chg="mod">
          <ac:chgData name="somovaasya3" userId="S::somovaasya3_gmail.com#ext#@slideedu.onmicrosoft.com::05b36399-d501-4a7b-87fd-615099445ab5" providerId="AD" clId="Web-{288E16DC-3967-2D0B-AFED-4C9E855769AE}" dt="2026-02-04T21:39:58.902" v="14" actId="20577"/>
          <ac:spMkLst>
            <pc:docMk/>
            <pc:sldMk cId="2685869611" sldId="260"/>
            <ac:spMk id="18" creationId="{00000000-0000-0000-0000-000000000000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58E751BE-2734-168C-B4C3-8EFD7EA23E50}"/>
    <pc:docChg chg="modSld">
      <pc:chgData name="somovaasya3" userId="S::somovaasya3_gmail.com#ext#@slideedu.onmicrosoft.com::05b36399-d501-4a7b-87fd-615099445ab5" providerId="AD" clId="Web-{58E751BE-2734-168C-B4C3-8EFD7EA23E50}" dt="2026-02-04T21:36:24.709" v="17" actId="20577"/>
      <pc:docMkLst>
        <pc:docMk/>
      </pc:docMkLst>
      <pc:sldChg chg="modSp">
        <pc:chgData name="somovaasya3" userId="S::somovaasya3_gmail.com#ext#@slideedu.onmicrosoft.com::05b36399-d501-4a7b-87fd-615099445ab5" providerId="AD" clId="Web-{58E751BE-2734-168C-B4C3-8EFD7EA23E50}" dt="2026-02-04T21:36:24.709" v="17" actId="20577"/>
        <pc:sldMkLst>
          <pc:docMk/>
          <pc:sldMk cId="2685869611" sldId="260"/>
        </pc:sldMkLst>
        <pc:spChg chg="mod">
          <ac:chgData name="somovaasya3" userId="S::somovaasya3_gmail.com#ext#@slideedu.onmicrosoft.com::05b36399-d501-4a7b-87fd-615099445ab5" providerId="AD" clId="Web-{58E751BE-2734-168C-B4C3-8EFD7EA23E50}" dt="2026-02-04T21:35:59.396" v="1" actId="20577"/>
          <ac:spMkLst>
            <pc:docMk/>
            <pc:sldMk cId="2685869611" sldId="260"/>
            <ac:spMk id="1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58E751BE-2734-168C-B4C3-8EFD7EA23E50}" dt="2026-02-04T21:36:20.084" v="12" actId="20577"/>
          <ac:spMkLst>
            <pc:docMk/>
            <pc:sldMk cId="2685869611" sldId="260"/>
            <ac:spMk id="1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58E751BE-2734-168C-B4C3-8EFD7EA23E50}" dt="2026-02-04T21:36:24.709" v="17" actId="20577"/>
          <ac:spMkLst>
            <pc:docMk/>
            <pc:sldMk cId="2685869611" sldId="260"/>
            <ac:spMk id="20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58E751BE-2734-168C-B4C3-8EFD7EA23E50}" dt="2026-02-04T21:35:50.833" v="0" actId="1076"/>
          <ac:picMkLst>
            <pc:docMk/>
            <pc:sldMk cId="2685869611" sldId="260"/>
            <ac:picMk id="5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91CF-74C7-42DA-873C-9322CECAB49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896817" y="764931"/>
            <a:ext cx="7069014" cy="5222631"/>
            <a:chOff x="896817" y="764931"/>
            <a:chExt cx="7069014" cy="52226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96817" y="764931"/>
              <a:ext cx="7069014" cy="5222631"/>
            </a:xfrm>
            <a:prstGeom prst="roundRect">
              <a:avLst>
                <a:gd name="adj" fmla="val 6230"/>
              </a:avLst>
            </a:prstGeom>
            <a:solidFill>
              <a:schemeClr val="bg1">
                <a:alpha val="75000"/>
              </a:schemeClr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219091" y="4270845"/>
              <a:ext cx="1650084" cy="1620000"/>
              <a:chOff x="6219091" y="4270845"/>
              <a:chExt cx="1650084" cy="1620000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219091" y="4270845"/>
                <a:ext cx="1650084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Улыбающееся лицо 14"/>
              <p:cNvSpPr/>
              <p:nvPr/>
            </p:nvSpPr>
            <p:spPr>
              <a:xfrm>
                <a:off x="6356839" y="4422531"/>
                <a:ext cx="351693" cy="325316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Улыбающееся лицо 15"/>
              <p:cNvSpPr/>
              <p:nvPr/>
            </p:nvSpPr>
            <p:spPr>
              <a:xfrm>
                <a:off x="6356838" y="4918187"/>
                <a:ext cx="351693" cy="325316"/>
              </a:xfrm>
              <a:prstGeom prst="smileyFace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Улыбающееся лицо 16"/>
              <p:cNvSpPr/>
              <p:nvPr/>
            </p:nvSpPr>
            <p:spPr>
              <a:xfrm>
                <a:off x="6356838" y="5399049"/>
                <a:ext cx="351693" cy="325316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8531" y="4361980"/>
                <a:ext cx="113056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uk-UA" sz="1200">
                    <a:latin typeface="Arial"/>
                    <a:cs typeface="Arial"/>
                  </a:rPr>
                  <a:t>Праву руку вгору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93545" y="4840226"/>
                <a:ext cx="104227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uk-UA" sz="1200" dirty="0">
                    <a:latin typeface="Arial"/>
                    <a:cs typeface="Arial"/>
                  </a:rPr>
                  <a:t>Поплескай в долоні 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91095" y="5329152"/>
                <a:ext cx="116543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uk-UA" sz="1200">
                    <a:latin typeface="Arial"/>
                    <a:cs typeface="Arial"/>
                  </a:rPr>
                  <a:t>Ліва</a:t>
                </a:r>
                <a:r>
                  <a:rPr lang="uk-UA" sz="1200" dirty="0">
                    <a:latin typeface="Arial"/>
                    <a:cs typeface="Arial"/>
                  </a:rPr>
                  <a:t> рука вверх.</a:t>
                </a:r>
                <a:endParaRPr lang="ru-RU" sz="1200" dirty="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006802" y="878680"/>
            <a:ext cx="1620000" cy="1620000"/>
            <a:chOff x="1006802" y="878680"/>
            <a:chExt cx="1620000" cy="162000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006802" y="878680"/>
              <a:ext cx="1620000" cy="1620000"/>
              <a:chOff x="1019906" y="861647"/>
              <a:chExt cx="1620000" cy="16200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019906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Улыбающееся лицо 26"/>
              <p:cNvSpPr/>
              <p:nvPr/>
            </p:nvSpPr>
            <p:spPr>
              <a:xfrm>
                <a:off x="2234546" y="955379"/>
                <a:ext cx="288000" cy="288000"/>
              </a:xfrm>
              <a:prstGeom prst="smileyFace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952" y="1278745"/>
                <a:ext cx="1284550" cy="856366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148060" y="2154115"/>
              <a:ext cx="136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АК-ВА-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Рі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-У-МИ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746129" y="861647"/>
              <a:ext cx="1620000" cy="1620000"/>
              <a:chOff x="2746129" y="861647"/>
              <a:chExt cx="1620000" cy="162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2746129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Улыбающееся лицо 29"/>
              <p:cNvSpPr/>
              <p:nvPr/>
            </p:nvSpPr>
            <p:spPr>
              <a:xfrm>
                <a:off x="3948075" y="953429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1940" y="1260412"/>
                <a:ext cx="1473501" cy="982334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2840550" y="2138512"/>
              <a:ext cx="1464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ТЕ-ЛЕ-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-ЗО-РИ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497652" y="861647"/>
            <a:ext cx="1766556" cy="1620000"/>
            <a:chOff x="4497652" y="861647"/>
            <a:chExt cx="1766556" cy="162000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4497652" y="861647"/>
              <a:ext cx="1620000" cy="1620000"/>
              <a:chOff x="4497652" y="861647"/>
              <a:chExt cx="1620000" cy="162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97652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Улыбающееся лицо 32"/>
              <p:cNvSpPr/>
              <p:nvPr/>
            </p:nvSpPr>
            <p:spPr>
              <a:xfrm>
                <a:off x="5707753" y="952551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2537" y="1240551"/>
                <a:ext cx="1450230" cy="966820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4543137" y="2162218"/>
              <a:ext cx="17210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ХО-ЛО-ДИЛЬ-НИ-КИ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249176" y="861647"/>
            <a:ext cx="1624830" cy="1620000"/>
            <a:chOff x="6249176" y="861647"/>
            <a:chExt cx="1624830" cy="162000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249176" y="861647"/>
              <a:ext cx="1620000" cy="1620000"/>
              <a:chOff x="6249176" y="861647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249176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Улыбающееся лицо 28"/>
              <p:cNvSpPr/>
              <p:nvPr/>
            </p:nvSpPr>
            <p:spPr>
              <a:xfrm>
                <a:off x="7455225" y="952551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7" r="4781"/>
              <a:stretch/>
            </p:blipFill>
            <p:spPr>
              <a:xfrm>
                <a:off x="6330463" y="1157579"/>
                <a:ext cx="1433146" cy="1049792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6313662" y="2139834"/>
              <a:ext cx="1560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ЕК-СКА-ВА-ТО-РИ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1019906" y="2566246"/>
              <a:ext cx="1620000" cy="1620000"/>
              <a:chOff x="1019906" y="2566246"/>
              <a:chExt cx="1620000" cy="162000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01990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Улыбающееся лицо 31"/>
              <p:cNvSpPr/>
              <p:nvPr/>
            </p:nvSpPr>
            <p:spPr>
              <a:xfrm>
                <a:off x="2221442" y="2665745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0" r="7653"/>
              <a:stretch/>
            </p:blipFill>
            <p:spPr>
              <a:xfrm>
                <a:off x="1099038" y="2764443"/>
                <a:ext cx="1433147" cy="1133938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1049086" y="3819106"/>
              <a:ext cx="15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ВЕН-ТИ-ЛЯ-ТО-РИ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019906" y="4270845"/>
            <a:ext cx="1657097" cy="1620000"/>
            <a:chOff x="1019906" y="4270845"/>
            <a:chExt cx="1657097" cy="162000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019906" y="4270845"/>
              <a:ext cx="1620000" cy="1620000"/>
              <a:chOff x="1019906" y="4270845"/>
              <a:chExt cx="1620000" cy="16200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019906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Улыбающееся лицо 22"/>
              <p:cNvSpPr/>
              <p:nvPr/>
            </p:nvSpPr>
            <p:spPr>
              <a:xfrm>
                <a:off x="2222948" y="4377709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905" y="4598546"/>
                <a:ext cx="1390002" cy="926668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1021628" y="5540166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КОМ-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-НЕ-ЗО-НИ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249176" y="2566246"/>
            <a:ext cx="1683192" cy="1620000"/>
            <a:chOff x="6249176" y="2566246"/>
            <a:chExt cx="1683192" cy="162000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6249176" y="2566246"/>
              <a:ext cx="1620000" cy="1620000"/>
              <a:chOff x="6249176" y="2566246"/>
              <a:chExt cx="1620000" cy="1620000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24917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Улыбающееся лицо 24"/>
              <p:cNvSpPr/>
              <p:nvPr/>
            </p:nvSpPr>
            <p:spPr>
              <a:xfrm>
                <a:off x="7455225" y="2682179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5314" y="2967439"/>
                <a:ext cx="1252476" cy="834984"/>
              </a:xfrm>
              <a:prstGeom prst="rect">
                <a:avLst/>
              </a:prstGeom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6255299" y="3813572"/>
              <a:ext cx="1677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КАЛЬ-КУ-ЛЯ-ТО-РИ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4506086" y="2566246"/>
              <a:ext cx="1620000" cy="1620000"/>
              <a:chOff x="4506086" y="2566246"/>
              <a:chExt cx="1620000" cy="162000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450608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Улыбающееся лицо 27"/>
              <p:cNvSpPr/>
              <p:nvPr/>
            </p:nvSpPr>
            <p:spPr>
              <a:xfrm>
                <a:off x="5719893" y="2675684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15763" y="2849122"/>
                <a:ext cx="1604534" cy="1069689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599910" y="3850738"/>
              <a:ext cx="149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ВЕ-ЛО-СИ-ПЕ-ДИ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762996" y="2573967"/>
              <a:ext cx="1620000" cy="1620000"/>
              <a:chOff x="2762996" y="2573967"/>
              <a:chExt cx="1620000" cy="162000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762996" y="257396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Улыбающееся лицо 25"/>
              <p:cNvSpPr/>
              <p:nvPr/>
            </p:nvSpPr>
            <p:spPr>
              <a:xfrm>
                <a:off x="3999142" y="2682179"/>
                <a:ext cx="288000" cy="288000"/>
              </a:xfrm>
              <a:prstGeom prst="smileyFace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9" r="22241"/>
              <a:stretch/>
            </p:blipFill>
            <p:spPr>
              <a:xfrm>
                <a:off x="3009055" y="2659314"/>
                <a:ext cx="1004060" cy="1199161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2848394" y="3862057"/>
              <a:ext cx="1515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ГЛА-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-О-ЛУ-СИ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762996" y="4270845"/>
            <a:ext cx="1675092" cy="1620000"/>
            <a:chOff x="2762996" y="4270845"/>
            <a:chExt cx="1675092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762996" y="4270845"/>
              <a:ext cx="1620000" cy="1620000"/>
              <a:chOff x="2762996" y="4270845"/>
              <a:chExt cx="1620000" cy="162000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762996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Улыбающееся лицо 30"/>
              <p:cNvSpPr/>
              <p:nvPr/>
            </p:nvSpPr>
            <p:spPr>
              <a:xfrm>
                <a:off x="3971720" y="4377709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1" r="10739"/>
              <a:stretch/>
            </p:blipFill>
            <p:spPr>
              <a:xfrm>
                <a:off x="2910254" y="4381747"/>
                <a:ext cx="1301261" cy="1184487"/>
              </a:xfrm>
              <a:prstGeom prst="rect">
                <a:avLst/>
              </a:prstGeom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82713" y="5545420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ЕС-КА-ЛА-ТО-РИ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479964" y="4270845"/>
            <a:ext cx="1655375" cy="1620000"/>
            <a:chOff x="4479964" y="4270845"/>
            <a:chExt cx="1655375" cy="162000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497652" y="4270845"/>
              <a:ext cx="1620000" cy="1620000"/>
              <a:chOff x="4497652" y="4270845"/>
              <a:chExt cx="1620000" cy="162000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497652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Улыбающееся лицо 21"/>
              <p:cNvSpPr/>
              <p:nvPr/>
            </p:nvSpPr>
            <p:spPr>
              <a:xfrm>
                <a:off x="5719893" y="4360701"/>
                <a:ext cx="288000" cy="288000"/>
              </a:xfrm>
              <a:prstGeom prst="smileyFace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69" r="4352"/>
              <a:stretch/>
            </p:blipFill>
            <p:spPr>
              <a:xfrm flipH="1">
                <a:off x="4535472" y="4395989"/>
                <a:ext cx="1512416" cy="1206371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4479964" y="5544541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ВОГ-НЕ-ГАС-НИ-КИ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6" y="1464555"/>
            <a:ext cx="3926572" cy="39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B67CD-9607-4C8D-91F0-279CC966024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CEBABB1-B092-46EB-9ED1-205E6411B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B7D82E-C291-418B-9E29-05A37001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2026-01-22T13:04:01Z</dcterms:created>
  <dcterms:modified xsi:type="dcterms:W3CDTF">2026-02-04T21:40:00Z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