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59772-5DCC-47E7-987E-E6C75A6535B2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EC28-7F63-465D-817D-5888CE985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344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59772-5DCC-47E7-987E-E6C75A6535B2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EC28-7F63-465D-817D-5888CE985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43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59772-5DCC-47E7-987E-E6C75A6535B2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EC28-7F63-465D-817D-5888CE985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631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59772-5DCC-47E7-987E-E6C75A6535B2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EC28-7F63-465D-817D-5888CE985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363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59772-5DCC-47E7-987E-E6C75A6535B2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EC28-7F63-465D-817D-5888CE985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695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59772-5DCC-47E7-987E-E6C75A6535B2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EC28-7F63-465D-817D-5888CE985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21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59772-5DCC-47E7-987E-E6C75A6535B2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EC28-7F63-465D-817D-5888CE985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579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59772-5DCC-47E7-987E-E6C75A6535B2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EC28-7F63-465D-817D-5888CE985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168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59772-5DCC-47E7-987E-E6C75A6535B2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EC28-7F63-465D-817D-5888CE985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589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59772-5DCC-47E7-987E-E6C75A6535B2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EC28-7F63-465D-817D-5888CE985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467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59772-5DCC-47E7-987E-E6C75A6535B2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EC28-7F63-465D-817D-5888CE985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429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59772-5DCC-47E7-987E-E6C75A6535B2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0EC28-7F63-465D-817D-5888CE985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181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Рисунок 7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422031" y="1796562"/>
            <a:ext cx="4317023" cy="4070838"/>
            <a:chOff x="422031" y="1796562"/>
            <a:chExt cx="4317023" cy="4070838"/>
          </a:xfrm>
        </p:grpSpPr>
        <p:sp>
          <p:nvSpPr>
            <p:cNvPr id="2" name="Скругленный прямоугольник 1"/>
            <p:cNvSpPr/>
            <p:nvPr/>
          </p:nvSpPr>
          <p:spPr>
            <a:xfrm>
              <a:off x="422031" y="1796562"/>
              <a:ext cx="4317023" cy="4070838"/>
            </a:xfrm>
            <a:prstGeom prst="roundRect">
              <a:avLst>
                <a:gd name="adj" fmla="val 11699"/>
              </a:avLst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71" t="9028" r="12668" b="13303"/>
            <a:stretch/>
          </p:blipFill>
          <p:spPr>
            <a:xfrm rot="21401396">
              <a:off x="927588" y="1953768"/>
              <a:ext cx="3305907" cy="283587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36330" y="5225562"/>
              <a:ext cx="40884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ВЕ – ЛО – СИ – ПЕД 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7441224" y="1796562"/>
            <a:ext cx="4317023" cy="4070838"/>
            <a:chOff x="7441224" y="1796562"/>
            <a:chExt cx="4317023" cy="4070838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7441224" y="1796562"/>
              <a:ext cx="4317023" cy="4070838"/>
            </a:xfrm>
            <a:prstGeom prst="roundRect">
              <a:avLst>
                <a:gd name="adj" fmla="val 11699"/>
              </a:avLst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4" t="19390" r="2640" b="18497"/>
            <a:stretch/>
          </p:blipFill>
          <p:spPr>
            <a:xfrm>
              <a:off x="7497745" y="2587869"/>
              <a:ext cx="4201466" cy="184638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497745" y="5225561"/>
              <a:ext cx="42605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ВЕ – ЛО – СИ – ПЕ – 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ДИ 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349" y="3371705"/>
            <a:ext cx="2423745" cy="2423745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430563" y="1822481"/>
            <a:ext cx="4317023" cy="4070838"/>
            <a:chOff x="422031" y="1796562"/>
            <a:chExt cx="4317023" cy="4070838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422031" y="1796562"/>
              <a:ext cx="4317023" cy="4070838"/>
            </a:xfrm>
            <a:prstGeom prst="roundRect">
              <a:avLst>
                <a:gd name="adj" fmla="val 11699"/>
              </a:avLst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75" t="5525" r="29122" b="49794"/>
            <a:stretch/>
          </p:blipFill>
          <p:spPr>
            <a:xfrm>
              <a:off x="910001" y="1860692"/>
              <a:ext cx="3341079" cy="271159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36330" y="5225562"/>
              <a:ext cx="40884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ТЕ – ЛЕ – </a:t>
              </a:r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Ві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– ЗОР 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7356712" y="1805301"/>
            <a:ext cx="4401535" cy="4070839"/>
            <a:chOff x="337519" y="1796561"/>
            <a:chExt cx="4401535" cy="4070839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422031" y="1796562"/>
              <a:ext cx="4317023" cy="4070838"/>
            </a:xfrm>
            <a:prstGeom prst="roundRect">
              <a:avLst>
                <a:gd name="adj" fmla="val 11699"/>
              </a:avLst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519" y="1796561"/>
              <a:ext cx="4401535" cy="293435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36330" y="5225562"/>
              <a:ext cx="40884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ТЕ – ЛЕ – </a:t>
              </a:r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Ві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– ЗО – 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РИ  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419380" y="1839580"/>
            <a:ext cx="4317023" cy="4070838"/>
            <a:chOff x="422031" y="1796562"/>
            <a:chExt cx="4317023" cy="4070838"/>
          </a:xfrm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422031" y="1796562"/>
              <a:ext cx="4317023" cy="4070838"/>
            </a:xfrm>
            <a:prstGeom prst="roundRect">
              <a:avLst>
                <a:gd name="adj" fmla="val 11699"/>
              </a:avLst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44" r="21300"/>
            <a:stretch/>
          </p:blipFill>
          <p:spPr>
            <a:xfrm>
              <a:off x="1313590" y="1863838"/>
              <a:ext cx="2533899" cy="3018881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536330" y="5225562"/>
              <a:ext cx="40884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ВЕН – ТИ – ЛЯ – ТОР 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7430357" y="1813155"/>
            <a:ext cx="4317023" cy="4070838"/>
            <a:chOff x="422031" y="1796562"/>
            <a:chExt cx="4317023" cy="4070838"/>
          </a:xfrm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422031" y="1796562"/>
              <a:ext cx="4317023" cy="4070838"/>
            </a:xfrm>
            <a:prstGeom prst="roundRect">
              <a:avLst>
                <a:gd name="adj" fmla="val 11699"/>
              </a:avLst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6" t="3495"/>
            <a:stretch/>
          </p:blipFill>
          <p:spPr>
            <a:xfrm>
              <a:off x="479811" y="1899139"/>
              <a:ext cx="4259242" cy="2923746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36330" y="5225562"/>
              <a:ext cx="40884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ВЕН – ТИ – ЛЯ – ТО – 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РИ  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420346" y="1736867"/>
            <a:ext cx="4317023" cy="4173551"/>
            <a:chOff x="422031" y="1693849"/>
            <a:chExt cx="4317023" cy="4173551"/>
          </a:xfrm>
        </p:grpSpPr>
        <p:sp>
          <p:nvSpPr>
            <p:cNvPr id="32" name="Скругленный прямоугольник 31"/>
            <p:cNvSpPr/>
            <p:nvPr/>
          </p:nvSpPr>
          <p:spPr>
            <a:xfrm>
              <a:off x="422031" y="1796562"/>
              <a:ext cx="4317023" cy="4070838"/>
            </a:xfrm>
            <a:prstGeom prst="roundRect">
              <a:avLst>
                <a:gd name="adj" fmla="val 11699"/>
              </a:avLst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74" r="35203" b="45140"/>
            <a:stretch/>
          </p:blipFill>
          <p:spPr>
            <a:xfrm>
              <a:off x="1210274" y="1693849"/>
              <a:ext cx="2740534" cy="3139783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536330" y="5225562"/>
              <a:ext cx="40884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ХО – ЛО – ДИЛЬ – НИК 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7428853" y="1805301"/>
            <a:ext cx="4317023" cy="4070838"/>
            <a:chOff x="422031" y="1796562"/>
            <a:chExt cx="4317023" cy="4070838"/>
          </a:xfrm>
        </p:grpSpPr>
        <p:sp>
          <p:nvSpPr>
            <p:cNvPr id="36" name="Скругленный прямоугольник 35"/>
            <p:cNvSpPr/>
            <p:nvPr/>
          </p:nvSpPr>
          <p:spPr>
            <a:xfrm>
              <a:off x="422031" y="1796562"/>
              <a:ext cx="4317023" cy="4070838"/>
            </a:xfrm>
            <a:prstGeom prst="roundRect">
              <a:avLst>
                <a:gd name="adj" fmla="val 11699"/>
              </a:avLst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2" r="7854"/>
            <a:stretch/>
          </p:blipFill>
          <p:spPr>
            <a:xfrm>
              <a:off x="564724" y="1819663"/>
              <a:ext cx="4091936" cy="3153935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536330" y="5225562"/>
              <a:ext cx="40884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ХО – ЛО – ДИЛЬ – НИ – КИ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412844" y="1841142"/>
            <a:ext cx="4317023" cy="4070838"/>
            <a:chOff x="422031" y="1796562"/>
            <a:chExt cx="4317023" cy="4070838"/>
          </a:xfrm>
        </p:grpSpPr>
        <p:sp>
          <p:nvSpPr>
            <p:cNvPr id="40" name="Скругленный прямоугольник 39"/>
            <p:cNvSpPr/>
            <p:nvPr/>
          </p:nvSpPr>
          <p:spPr>
            <a:xfrm>
              <a:off x="422031" y="1796562"/>
              <a:ext cx="4317023" cy="4070838"/>
            </a:xfrm>
            <a:prstGeom prst="roundRect">
              <a:avLst>
                <a:gd name="adj" fmla="val 11699"/>
              </a:avLst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1" name="Рисунок 4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84" t="51346" r="60092"/>
            <a:stretch/>
          </p:blipFill>
          <p:spPr>
            <a:xfrm>
              <a:off x="1062056" y="1889468"/>
              <a:ext cx="3090499" cy="3063313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536330" y="5225562"/>
              <a:ext cx="40884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КОМ – </a:t>
              </a:r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Бі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– НЕ – ЗОН 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7438338" y="1828402"/>
            <a:ext cx="4317023" cy="4070840"/>
            <a:chOff x="422031" y="1796560"/>
            <a:chExt cx="4317023" cy="4070840"/>
          </a:xfrm>
        </p:grpSpPr>
        <p:sp>
          <p:nvSpPr>
            <p:cNvPr id="44" name="Скругленный прямоугольник 43"/>
            <p:cNvSpPr/>
            <p:nvPr/>
          </p:nvSpPr>
          <p:spPr>
            <a:xfrm>
              <a:off x="422031" y="1796562"/>
              <a:ext cx="4317023" cy="4070838"/>
            </a:xfrm>
            <a:prstGeom prst="roundRect">
              <a:avLst>
                <a:gd name="adj" fmla="val 11699"/>
              </a:avLst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35" r="8095"/>
            <a:stretch/>
          </p:blipFill>
          <p:spPr>
            <a:xfrm>
              <a:off x="688733" y="1796560"/>
              <a:ext cx="3701625" cy="2960024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536330" y="5225562"/>
              <a:ext cx="40884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КОМ – </a:t>
              </a:r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Бі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– НЕ – ЗО – 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НИ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409262" y="1783992"/>
            <a:ext cx="4317023" cy="4127207"/>
            <a:chOff x="422031" y="1740193"/>
            <a:chExt cx="4317023" cy="4127207"/>
          </a:xfrm>
        </p:grpSpPr>
        <p:sp>
          <p:nvSpPr>
            <p:cNvPr id="48" name="Скругленный прямоугольник 47"/>
            <p:cNvSpPr/>
            <p:nvPr/>
          </p:nvSpPr>
          <p:spPr>
            <a:xfrm>
              <a:off x="422031" y="1796562"/>
              <a:ext cx="4317023" cy="4070838"/>
            </a:xfrm>
            <a:prstGeom prst="roundRect">
              <a:avLst>
                <a:gd name="adj" fmla="val 11699"/>
              </a:avLst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286" b="51751"/>
            <a:stretch/>
          </p:blipFill>
          <p:spPr>
            <a:xfrm>
              <a:off x="744158" y="1740193"/>
              <a:ext cx="3672765" cy="2832101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536330" y="5225562"/>
              <a:ext cx="40884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АК – ВА – </a:t>
              </a:r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Рі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– УМ 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7445218" y="1822481"/>
            <a:ext cx="4317023" cy="4070838"/>
            <a:chOff x="422031" y="1796562"/>
            <a:chExt cx="4317023" cy="4070838"/>
          </a:xfrm>
        </p:grpSpPr>
        <p:sp>
          <p:nvSpPr>
            <p:cNvPr id="52" name="Скругленный прямоугольник 51"/>
            <p:cNvSpPr/>
            <p:nvPr/>
          </p:nvSpPr>
          <p:spPr>
            <a:xfrm>
              <a:off x="422031" y="1796562"/>
              <a:ext cx="4317023" cy="4070838"/>
            </a:xfrm>
            <a:prstGeom prst="roundRect">
              <a:avLst>
                <a:gd name="adj" fmla="val 11699"/>
              </a:avLst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327" y="1894742"/>
              <a:ext cx="4160964" cy="2773976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458664" y="5225562"/>
              <a:ext cx="42368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АК – ВА – </a:t>
              </a:r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Рі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– У – 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МИ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" name="Группа 54"/>
          <p:cNvGrpSpPr/>
          <p:nvPr/>
        </p:nvGrpSpPr>
        <p:grpSpPr>
          <a:xfrm>
            <a:off x="413466" y="1834260"/>
            <a:ext cx="4317023" cy="4070838"/>
            <a:chOff x="422031" y="1796562"/>
            <a:chExt cx="4317023" cy="4070838"/>
          </a:xfrm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422031" y="1796562"/>
              <a:ext cx="4317023" cy="4070838"/>
            </a:xfrm>
            <a:prstGeom prst="roundRect">
              <a:avLst>
                <a:gd name="adj" fmla="val 11699"/>
              </a:avLst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02" t="49649"/>
            <a:stretch/>
          </p:blipFill>
          <p:spPr>
            <a:xfrm>
              <a:off x="978057" y="1940613"/>
              <a:ext cx="3223931" cy="2493646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536330" y="5225562"/>
              <a:ext cx="40884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КАЛЬ – КУ – ЛЯ – ТОР 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Группа 58"/>
          <p:cNvGrpSpPr/>
          <p:nvPr/>
        </p:nvGrpSpPr>
        <p:grpSpPr>
          <a:xfrm>
            <a:off x="7438338" y="1826244"/>
            <a:ext cx="4317023" cy="4070838"/>
            <a:chOff x="422031" y="1796562"/>
            <a:chExt cx="4317023" cy="4070838"/>
          </a:xfrm>
        </p:grpSpPr>
        <p:sp>
          <p:nvSpPr>
            <p:cNvPr id="60" name="Скругленный прямоугольник 59"/>
            <p:cNvSpPr/>
            <p:nvPr/>
          </p:nvSpPr>
          <p:spPr>
            <a:xfrm>
              <a:off x="422031" y="1796562"/>
              <a:ext cx="4317023" cy="4070838"/>
            </a:xfrm>
            <a:prstGeom prst="roundRect">
              <a:avLst>
                <a:gd name="adj" fmla="val 11699"/>
              </a:avLst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327" y="1894742"/>
              <a:ext cx="4160964" cy="2773976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458664" y="5225562"/>
              <a:ext cx="42368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КАЛЬ – КУ – ЛЯ – ТО – 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РИ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407828" y="1824114"/>
            <a:ext cx="4317023" cy="4070838"/>
            <a:chOff x="422031" y="1796562"/>
            <a:chExt cx="4317023" cy="4070838"/>
          </a:xfrm>
        </p:grpSpPr>
        <p:sp>
          <p:nvSpPr>
            <p:cNvPr id="64" name="Скругленный прямоугольник 63"/>
            <p:cNvSpPr/>
            <p:nvPr/>
          </p:nvSpPr>
          <p:spPr>
            <a:xfrm>
              <a:off x="422031" y="1796562"/>
              <a:ext cx="4317023" cy="4070838"/>
            </a:xfrm>
            <a:prstGeom prst="roundRect">
              <a:avLst>
                <a:gd name="adj" fmla="val 11699"/>
              </a:avLst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5" name="Рисунок 64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1" r="64433" b="11079"/>
            <a:stretch/>
          </p:blipFill>
          <p:spPr>
            <a:xfrm>
              <a:off x="1714124" y="1825529"/>
              <a:ext cx="1707902" cy="3405893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536330" y="5225562"/>
              <a:ext cx="40884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ГЛА – </a:t>
              </a:r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Ді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– О – ЛУС 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7" name="Группа 66"/>
          <p:cNvGrpSpPr/>
          <p:nvPr/>
        </p:nvGrpSpPr>
        <p:grpSpPr>
          <a:xfrm>
            <a:off x="7257785" y="1816558"/>
            <a:ext cx="4632210" cy="4070838"/>
            <a:chOff x="249456" y="1796562"/>
            <a:chExt cx="4632210" cy="4070838"/>
          </a:xfrm>
        </p:grpSpPr>
        <p:sp>
          <p:nvSpPr>
            <p:cNvPr id="68" name="Скругленный прямоугольник 67"/>
            <p:cNvSpPr/>
            <p:nvPr/>
          </p:nvSpPr>
          <p:spPr>
            <a:xfrm>
              <a:off x="422031" y="1796562"/>
              <a:ext cx="4317023" cy="4070838"/>
            </a:xfrm>
            <a:prstGeom prst="roundRect">
              <a:avLst>
                <a:gd name="adj" fmla="val 11699"/>
              </a:avLst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6" y="1894742"/>
              <a:ext cx="4632210" cy="3088140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458664" y="5225562"/>
              <a:ext cx="42368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ГЛА – </a:t>
              </a:r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Ді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– О – ЛУ – 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СИ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419838" y="1814408"/>
            <a:ext cx="4317023" cy="4070838"/>
            <a:chOff x="422031" y="1796562"/>
            <a:chExt cx="4317023" cy="4070838"/>
          </a:xfrm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422031" y="1796562"/>
              <a:ext cx="4317023" cy="4070838"/>
            </a:xfrm>
            <a:prstGeom prst="roundRect">
              <a:avLst>
                <a:gd name="adj" fmla="val 11699"/>
              </a:avLst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3" name="Рисунок 72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90" r="10122"/>
            <a:stretch/>
          </p:blipFill>
          <p:spPr>
            <a:xfrm>
              <a:off x="969700" y="1896820"/>
              <a:ext cx="3411416" cy="2973377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536330" y="5225562"/>
              <a:ext cx="40884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ЕС 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– КА – ЛА – ТОР 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5" name="Группа 74"/>
          <p:cNvGrpSpPr/>
          <p:nvPr/>
        </p:nvGrpSpPr>
        <p:grpSpPr>
          <a:xfrm>
            <a:off x="7426920" y="1792000"/>
            <a:ext cx="4317023" cy="4088071"/>
            <a:chOff x="422031" y="1779329"/>
            <a:chExt cx="4317023" cy="4088071"/>
          </a:xfrm>
        </p:grpSpPr>
        <p:sp>
          <p:nvSpPr>
            <p:cNvPr id="76" name="Скругленный прямоугольник 75"/>
            <p:cNvSpPr/>
            <p:nvPr/>
          </p:nvSpPr>
          <p:spPr>
            <a:xfrm>
              <a:off x="422031" y="1796562"/>
              <a:ext cx="4317023" cy="4070838"/>
            </a:xfrm>
            <a:prstGeom prst="roundRect">
              <a:avLst>
                <a:gd name="adj" fmla="val 11699"/>
              </a:avLst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7" name="Рисунок 76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91" r="11084"/>
            <a:stretch/>
          </p:blipFill>
          <p:spPr>
            <a:xfrm>
              <a:off x="790744" y="1779329"/>
              <a:ext cx="3587152" cy="3230571"/>
            </a:xfrm>
            <a:prstGeom prst="rect">
              <a:avLst/>
            </a:prstGeom>
          </p:spPr>
        </p:pic>
        <p:sp>
          <p:nvSpPr>
            <p:cNvPr id="78" name="TextBox 77"/>
            <p:cNvSpPr txBox="1"/>
            <p:nvPr/>
          </p:nvSpPr>
          <p:spPr>
            <a:xfrm>
              <a:off x="458664" y="5225562"/>
              <a:ext cx="42368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ЕС 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– КА – ЛА – ТО – 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РИ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0" name="Рисунок 7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05" y="6014617"/>
            <a:ext cx="748882" cy="648045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294" y="402692"/>
            <a:ext cx="2382629" cy="246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57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54086C5E-78E6-4D29-9472-02A181C22060}"/>
</file>

<file path=customXml/itemProps2.xml><?xml version="1.0" encoding="utf-8"?>
<ds:datastoreItem xmlns:ds="http://schemas.openxmlformats.org/officeDocument/2006/customXml" ds:itemID="{29EF19FA-7923-43C8-883E-41496E20629A}"/>
</file>

<file path=customXml/itemProps3.xml><?xml version="1.0" encoding="utf-8"?>
<ds:datastoreItem xmlns:ds="http://schemas.openxmlformats.org/officeDocument/2006/customXml" ds:itemID="{E9C2CDC1-27A1-4EAE-A409-27D7A3EF9110}"/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144</Words>
  <Application>Microsoft Office PowerPoint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8</cp:revision>
  <dcterms:created xsi:type="dcterms:W3CDTF">2026-01-25T17:12:19Z</dcterms:created>
  <dcterms:modified xsi:type="dcterms:W3CDTF">2026-01-25T18:54:13Z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