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3F080-5EF7-2957-EF29-10E4274F276E}" v="13" dt="2026-02-15T22:44:57.015"/>
    <p1510:client id="{C70C9E84-1954-E728-BAEB-BC62AA3412D7}" v="24" dt="2026-02-15T22:46:20.984"/>
    <p1510:client id="{D9846088-FE32-F8E7-93AE-732FB004D93C}" v="1" dt="2026-02-15T22:46:3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A33F080-5EF7-2957-EF29-10E4274F276E}"/>
    <pc:docChg chg="modSld">
      <pc:chgData name="somovaasya3" userId="S::somovaasya3_gmail.com#ext#@slideedu.onmicrosoft.com::05b36399-d501-4a7b-87fd-615099445ab5" providerId="AD" clId="Web-{AA33F080-5EF7-2957-EF29-10E4274F276E}" dt="2026-02-15T22:44:57.015" v="12"/>
      <pc:docMkLst>
        <pc:docMk/>
      </pc:docMkLst>
      <pc:sldChg chg="modSp">
        <pc:chgData name="somovaasya3" userId="S::somovaasya3_gmail.com#ext#@slideedu.onmicrosoft.com::05b36399-d501-4a7b-87fd-615099445ab5" providerId="AD" clId="Web-{AA33F080-5EF7-2957-EF29-10E4274F276E}" dt="2026-02-15T22:44:57.015" v="12"/>
        <pc:sldMkLst>
          <pc:docMk/>
          <pc:sldMk cId="2120943076" sldId="259"/>
        </pc:sldMkLst>
        <pc:spChg chg="mod">
          <ac:chgData name="somovaasya3" userId="S::somovaasya3_gmail.com#ext#@slideedu.onmicrosoft.com::05b36399-d501-4a7b-87fd-615099445ab5" providerId="AD" clId="Web-{AA33F080-5EF7-2957-EF29-10E4274F276E}" dt="2026-02-15T22:44:56.905" v="5"/>
          <ac:spMkLst>
            <pc:docMk/>
            <pc:sldMk cId="2120943076" sldId="259"/>
            <ac:spMk id="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6"/>
          <ac:spMkLst>
            <pc:docMk/>
            <pc:sldMk cId="2120943076" sldId="259"/>
            <ac:spMk id="1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7"/>
          <ac:spMkLst>
            <pc:docMk/>
            <pc:sldMk cId="2120943076" sldId="259"/>
            <ac:spMk id="1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8"/>
          <ac:spMkLst>
            <pc:docMk/>
            <pc:sldMk cId="2120943076" sldId="259"/>
            <ac:spMk id="1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9"/>
          <ac:spMkLst>
            <pc:docMk/>
            <pc:sldMk cId="2120943076" sldId="259"/>
            <ac:spMk id="1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10"/>
          <ac:spMkLst>
            <pc:docMk/>
            <pc:sldMk cId="2120943076" sldId="259"/>
            <ac:spMk id="1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6.905" v="11"/>
          <ac:spMkLst>
            <pc:docMk/>
            <pc:sldMk cId="2120943076" sldId="259"/>
            <ac:spMk id="1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7.015" v="12"/>
          <ac:spMkLst>
            <pc:docMk/>
            <pc:sldMk cId="2120943076" sldId="259"/>
            <ac:spMk id="2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53.999" v="4"/>
          <ac:spMkLst>
            <pc:docMk/>
            <pc:sldMk cId="2120943076" sldId="259"/>
            <ac:spMk id="2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48.061" v="3"/>
          <ac:spMkLst>
            <pc:docMk/>
            <pc:sldMk cId="2120943076" sldId="259"/>
            <ac:spMk id="2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A33F080-5EF7-2957-EF29-10E4274F276E}" dt="2026-02-15T22:44:41.327" v="2"/>
          <ac:spMkLst>
            <pc:docMk/>
            <pc:sldMk cId="2120943076" sldId="259"/>
            <ac:spMk id="27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AA33F080-5EF7-2957-EF29-10E4274F276E}" dt="2026-02-15T22:44:31.436" v="0" actId="1076"/>
          <ac:picMkLst>
            <pc:docMk/>
            <pc:sldMk cId="2120943076" sldId="259"/>
            <ac:picMk id="58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D9846088-FE32-F8E7-93AE-732FB004D93C}"/>
    <pc:docChg chg="modSld">
      <pc:chgData name="somovaasya3" userId="S::somovaasya3_gmail.com#ext#@slideedu.onmicrosoft.com::05b36399-d501-4a7b-87fd-615099445ab5" providerId="AD" clId="Web-{D9846088-FE32-F8E7-93AE-732FB004D93C}" dt="2026-02-15T22:46:35.875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D9846088-FE32-F8E7-93AE-732FB004D93C}" dt="2026-02-15T22:46:35.875" v="0" actId="1076"/>
        <pc:sldMkLst>
          <pc:docMk/>
          <pc:sldMk cId="2120943076" sldId="259"/>
        </pc:sldMkLst>
        <pc:picChg chg="mod">
          <ac:chgData name="somovaasya3" userId="S::somovaasya3_gmail.com#ext#@slideedu.onmicrosoft.com::05b36399-d501-4a7b-87fd-615099445ab5" providerId="AD" clId="Web-{D9846088-FE32-F8E7-93AE-732FB004D93C}" dt="2026-02-15T22:46:35.875" v="0" actId="1076"/>
          <ac:picMkLst>
            <pc:docMk/>
            <pc:sldMk cId="2120943076" sldId="259"/>
            <ac:picMk id="58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70C9E84-1954-E728-BAEB-BC62AA3412D7}"/>
    <pc:docChg chg="modSld">
      <pc:chgData name="somovaasya3" userId="S::somovaasya3_gmail.com#ext#@slideedu.onmicrosoft.com::05b36399-d501-4a7b-87fd-615099445ab5" providerId="AD" clId="Web-{C70C9E84-1954-E728-BAEB-BC62AA3412D7}" dt="2026-02-15T22:46:20.984" v="21" actId="14100"/>
      <pc:docMkLst>
        <pc:docMk/>
      </pc:docMkLst>
      <pc:sldChg chg="modSp">
        <pc:chgData name="somovaasya3" userId="S::somovaasya3_gmail.com#ext#@slideedu.onmicrosoft.com::05b36399-d501-4a7b-87fd-615099445ab5" providerId="AD" clId="Web-{C70C9E84-1954-E728-BAEB-BC62AA3412D7}" dt="2026-02-15T22:46:20.984" v="21" actId="14100"/>
        <pc:sldMkLst>
          <pc:docMk/>
          <pc:sldMk cId="2120943076" sldId="259"/>
        </pc:sldMkLst>
        <pc:spChg chg="mod">
          <ac:chgData name="somovaasya3" userId="S::somovaasya3_gmail.com#ext#@slideedu.onmicrosoft.com::05b36399-d501-4a7b-87fd-615099445ab5" providerId="AD" clId="Web-{C70C9E84-1954-E728-BAEB-BC62AA3412D7}" dt="2026-02-15T22:45:17.606" v="0"/>
          <ac:spMkLst>
            <pc:docMk/>
            <pc:sldMk cId="2120943076" sldId="259"/>
            <ac:spMk id="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6:16.343" v="20" actId="14100"/>
          <ac:spMkLst>
            <pc:docMk/>
            <pc:sldMk cId="2120943076" sldId="259"/>
            <ac:spMk id="1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5:37.435" v="11"/>
          <ac:spMkLst>
            <pc:docMk/>
            <pc:sldMk cId="2120943076" sldId="259"/>
            <ac:spMk id="1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5:53.811" v="15"/>
          <ac:spMkLst>
            <pc:docMk/>
            <pc:sldMk cId="2120943076" sldId="259"/>
            <ac:spMk id="1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6:01.858" v="17"/>
          <ac:spMkLst>
            <pc:docMk/>
            <pc:sldMk cId="2120943076" sldId="259"/>
            <ac:spMk id="1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5:24.731" v="8"/>
          <ac:spMkLst>
            <pc:docMk/>
            <pc:sldMk cId="2120943076" sldId="259"/>
            <ac:spMk id="1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6:20.984" v="21" actId="14100"/>
          <ac:spMkLst>
            <pc:docMk/>
            <pc:sldMk cId="2120943076" sldId="259"/>
            <ac:spMk id="1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0C9E84-1954-E728-BAEB-BC62AA3412D7}" dt="2026-02-15T22:46:04.608" v="18"/>
          <ac:spMkLst>
            <pc:docMk/>
            <pc:sldMk cId="2120943076" sldId="259"/>
            <ac:spMk id="2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91CF-74C7-42DA-873C-9322CECAB49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896817" y="764931"/>
            <a:ext cx="7069014" cy="5222631"/>
            <a:chOff x="896817" y="764931"/>
            <a:chExt cx="7069014" cy="52226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96817" y="764931"/>
              <a:ext cx="7069014" cy="5222631"/>
            </a:xfrm>
            <a:prstGeom prst="roundRect">
              <a:avLst>
                <a:gd name="adj" fmla="val 623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241502" y="4203610"/>
              <a:ext cx="1694908" cy="1765676"/>
              <a:chOff x="6241502" y="4203610"/>
              <a:chExt cx="1694908" cy="1765676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241502" y="4203610"/>
                <a:ext cx="1694908" cy="1765676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Улыбающееся лицо 14"/>
              <p:cNvSpPr/>
              <p:nvPr/>
            </p:nvSpPr>
            <p:spPr>
              <a:xfrm>
                <a:off x="6356839" y="4422531"/>
                <a:ext cx="351693" cy="325316"/>
              </a:xfrm>
              <a:prstGeom prst="smileyFace">
                <a:avLst/>
              </a:prstGeom>
              <a:solidFill>
                <a:srgbClr val="ED7D3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Улыбающееся лицо 15"/>
              <p:cNvSpPr/>
              <p:nvPr/>
            </p:nvSpPr>
            <p:spPr>
              <a:xfrm>
                <a:off x="6356838" y="4918187"/>
                <a:ext cx="351693" cy="325316"/>
              </a:xfrm>
              <a:prstGeom prst="smileyFace">
                <a:avLst/>
              </a:prstGeom>
              <a:solidFill>
                <a:srgbClr val="00FF99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Улыбающееся лицо 16"/>
              <p:cNvSpPr/>
              <p:nvPr/>
            </p:nvSpPr>
            <p:spPr>
              <a:xfrm>
                <a:off x="6356838" y="5399049"/>
                <a:ext cx="351693" cy="325316"/>
              </a:xfrm>
              <a:prstGeom prst="smileyFace">
                <a:avLst/>
              </a:prstGeom>
              <a:solidFill>
                <a:srgbClr val="FF66CC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8531" y="4361980"/>
                <a:ext cx="1130560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Правая</a:t>
                </a:r>
                <a:r>
                  <a:rPr lang="uk-UA" sz="1200">
                    <a:latin typeface="Arial" panose="020B0604020202020204" pitchFamily="34" charset="0"/>
                    <a:cs typeface="Arial" panose="020B0604020202020204" pitchFamily="34" charset="0"/>
                  </a:rPr>
                  <a:t> рука вверх.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93545" y="4840226"/>
                <a:ext cx="116554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1200">
                    <a:latin typeface="Arial" panose="020B0604020202020204" pitchFamily="34" charset="0"/>
                    <a:cs typeface="Arial" panose="020B0604020202020204" pitchFamily="34" charset="0"/>
                  </a:rPr>
                  <a:t>Хлопни в </a:t>
                </a:r>
                <a:r>
                  <a:rPr lang="uk-UA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ладоши</a:t>
                </a:r>
                <a:r>
                  <a:rPr lang="uk-UA" sz="12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91095" y="5329152"/>
                <a:ext cx="1165431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Левая</a:t>
                </a:r>
                <a:r>
                  <a:rPr lang="uk-UA" sz="1200">
                    <a:latin typeface="Arial" panose="020B0604020202020204" pitchFamily="34" charset="0"/>
                    <a:cs typeface="Arial" panose="020B0604020202020204" pitchFamily="34" charset="0"/>
                  </a:rPr>
                  <a:t> рука вверх.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006802" y="878680"/>
            <a:ext cx="1620000" cy="1620000"/>
            <a:chOff x="1006802" y="878680"/>
            <a:chExt cx="1620000" cy="162000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006802" y="878680"/>
              <a:ext cx="1620000" cy="1620000"/>
              <a:chOff x="1019906" y="861647"/>
              <a:chExt cx="1620000" cy="16200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019906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Улыбающееся лицо 26"/>
              <p:cNvSpPr/>
              <p:nvPr/>
            </p:nvSpPr>
            <p:spPr>
              <a:xfrm>
                <a:off x="2234546" y="955379"/>
                <a:ext cx="288000" cy="288000"/>
              </a:xfrm>
              <a:prstGeom prst="smileyFace">
                <a:avLst/>
              </a:prstGeom>
              <a:solidFill>
                <a:srgbClr val="ED7D3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952" y="1278745"/>
                <a:ext cx="1284550" cy="856366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148060" y="2154115"/>
              <a:ext cx="136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АК-ВА-РИ-У-МЫ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746129" y="861647"/>
              <a:ext cx="1620000" cy="1620000"/>
              <a:chOff x="2746129" y="861647"/>
              <a:chExt cx="1620000" cy="162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2746129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Улыбающееся лицо 29"/>
              <p:cNvSpPr/>
              <p:nvPr/>
            </p:nvSpPr>
            <p:spPr>
              <a:xfrm>
                <a:off x="3948075" y="953429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1940" y="1260412"/>
                <a:ext cx="1473501" cy="982334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2840550" y="2138512"/>
              <a:ext cx="1464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ТЕ-ЛЕ-ВИ-ЗО-РЫ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497652" y="861647"/>
            <a:ext cx="1766556" cy="1620000"/>
            <a:chOff x="4497652" y="861647"/>
            <a:chExt cx="1766556" cy="162000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4497652" y="861647"/>
              <a:ext cx="1620000" cy="1620000"/>
              <a:chOff x="4497652" y="861647"/>
              <a:chExt cx="1620000" cy="162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97652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Улыбающееся лицо 32"/>
              <p:cNvSpPr/>
              <p:nvPr/>
            </p:nvSpPr>
            <p:spPr>
              <a:xfrm>
                <a:off x="5707753" y="952551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2537" y="1240551"/>
                <a:ext cx="1450230" cy="966820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4543137" y="2162218"/>
              <a:ext cx="17210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>
                  <a:latin typeface="Arial" panose="020B0604020202020204" pitchFamily="34" charset="0"/>
                  <a:cs typeface="Arial" panose="020B0604020202020204" pitchFamily="34" charset="0"/>
                </a:rPr>
                <a:t>ХО-ЛО-ДИЛЬ-НИ-КИ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249176" y="861647"/>
            <a:ext cx="1624830" cy="1620000"/>
            <a:chOff x="6249176" y="861647"/>
            <a:chExt cx="1624830" cy="162000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249176" y="861647"/>
              <a:ext cx="1620000" cy="1620000"/>
              <a:chOff x="6249176" y="861647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249176" y="86164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Улыбающееся лицо 28"/>
              <p:cNvSpPr/>
              <p:nvPr/>
            </p:nvSpPr>
            <p:spPr>
              <a:xfrm>
                <a:off x="7455225" y="952551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7" r="4781"/>
              <a:stretch/>
            </p:blipFill>
            <p:spPr>
              <a:xfrm>
                <a:off x="6330463" y="1157579"/>
                <a:ext cx="1433146" cy="1049792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6313662" y="2139834"/>
              <a:ext cx="1560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ЭК-СКА-ВА-ТО-РЫ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1019906" y="2566246"/>
              <a:ext cx="1620000" cy="1620000"/>
              <a:chOff x="1019906" y="2566246"/>
              <a:chExt cx="1620000" cy="162000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01990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Улыбающееся лицо 31"/>
              <p:cNvSpPr/>
              <p:nvPr/>
            </p:nvSpPr>
            <p:spPr>
              <a:xfrm>
                <a:off x="2221442" y="2665745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0" r="7653"/>
              <a:stretch/>
            </p:blipFill>
            <p:spPr>
              <a:xfrm>
                <a:off x="1099038" y="2764443"/>
                <a:ext cx="1433147" cy="1133938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1049086" y="3819106"/>
              <a:ext cx="15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ВЕН-ТИ-ЛЯ-ТО-РЫ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019906" y="4270845"/>
            <a:ext cx="1657097" cy="1620000"/>
            <a:chOff x="1019906" y="4270845"/>
            <a:chExt cx="1657097" cy="162000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019906" y="4270845"/>
              <a:ext cx="1620000" cy="1620000"/>
              <a:chOff x="1019906" y="4270845"/>
              <a:chExt cx="1620000" cy="16200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019906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Улыбающееся лицо 22"/>
              <p:cNvSpPr/>
              <p:nvPr/>
            </p:nvSpPr>
            <p:spPr>
              <a:xfrm>
                <a:off x="2222948" y="4377709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905" y="4598546"/>
                <a:ext cx="1390002" cy="926668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1021628" y="5540166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КОМ-БИ-НЕ-ЗО-НЫ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249176" y="2566246"/>
            <a:ext cx="1683192" cy="1620000"/>
            <a:chOff x="6249176" y="2566246"/>
            <a:chExt cx="1683192" cy="162000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6249176" y="2566246"/>
              <a:ext cx="1620000" cy="1620000"/>
              <a:chOff x="6249176" y="2566246"/>
              <a:chExt cx="1620000" cy="1620000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24917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Улыбающееся лицо 24"/>
              <p:cNvSpPr/>
              <p:nvPr/>
            </p:nvSpPr>
            <p:spPr>
              <a:xfrm>
                <a:off x="7455225" y="2682179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5314" y="2967439"/>
                <a:ext cx="1252476" cy="834984"/>
              </a:xfrm>
              <a:prstGeom prst="rect">
                <a:avLst/>
              </a:prstGeom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6255299" y="3813572"/>
              <a:ext cx="1677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КАЛЬ-КУ-ЛЯ-ТО-РЫ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4506086" y="2566246"/>
              <a:ext cx="1620000" cy="1620000"/>
              <a:chOff x="4506086" y="2566246"/>
              <a:chExt cx="1620000" cy="162000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4506086" y="2566246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Улыбающееся лицо 27"/>
              <p:cNvSpPr/>
              <p:nvPr/>
            </p:nvSpPr>
            <p:spPr>
              <a:xfrm>
                <a:off x="5719893" y="2675684"/>
                <a:ext cx="288000" cy="288000"/>
              </a:xfrm>
              <a:prstGeom prst="smileyFace">
                <a:avLst/>
              </a:prstGeom>
              <a:solidFill>
                <a:srgbClr val="00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15763" y="2849122"/>
                <a:ext cx="1604534" cy="1069689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599910" y="3850738"/>
              <a:ext cx="149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ВЕ-ЛО-СИ-ПЕ-ДЫ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762996" y="2573967"/>
              <a:ext cx="1620000" cy="1620000"/>
              <a:chOff x="2762996" y="2573967"/>
              <a:chExt cx="1620000" cy="162000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762996" y="2573967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Улыбающееся лицо 25"/>
              <p:cNvSpPr/>
              <p:nvPr/>
            </p:nvSpPr>
            <p:spPr>
              <a:xfrm>
                <a:off x="3999142" y="2682179"/>
                <a:ext cx="288000" cy="288000"/>
              </a:xfrm>
              <a:prstGeom prst="smileyFac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9" r="22241"/>
              <a:stretch/>
            </p:blipFill>
            <p:spPr>
              <a:xfrm>
                <a:off x="3009055" y="2659314"/>
                <a:ext cx="1004060" cy="1199161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2848394" y="3862057"/>
              <a:ext cx="1515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ГЛА-ДИ-О-ЛУ-СЫ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762996" y="4270845"/>
            <a:ext cx="1675092" cy="1620000"/>
            <a:chOff x="2762996" y="4270845"/>
            <a:chExt cx="1675092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762996" y="4270845"/>
              <a:ext cx="1620000" cy="1620000"/>
              <a:chOff x="2762996" y="4270845"/>
              <a:chExt cx="1620000" cy="162000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762996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Улыбающееся лицо 30"/>
              <p:cNvSpPr/>
              <p:nvPr/>
            </p:nvSpPr>
            <p:spPr>
              <a:xfrm>
                <a:off x="3971720" y="4377709"/>
                <a:ext cx="288000" cy="288000"/>
              </a:xfrm>
              <a:prstGeom prst="smileyFace">
                <a:avLst/>
              </a:prstGeom>
              <a:solidFill>
                <a:srgbClr val="FF66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1" r="10739"/>
              <a:stretch/>
            </p:blipFill>
            <p:spPr>
              <a:xfrm>
                <a:off x="2910254" y="4381747"/>
                <a:ext cx="1301261" cy="1184487"/>
              </a:xfrm>
              <a:prstGeom prst="rect">
                <a:avLst/>
              </a:prstGeom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82713" y="5545420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ЭС-КА-ЛА-ТО-РЫ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479964" y="4270845"/>
            <a:ext cx="1655375" cy="1620000"/>
            <a:chOff x="4479964" y="4270845"/>
            <a:chExt cx="1655375" cy="162000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497652" y="4270845"/>
              <a:ext cx="1620000" cy="1620000"/>
              <a:chOff x="4497652" y="4270845"/>
              <a:chExt cx="1620000" cy="162000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497652" y="4270845"/>
                <a:ext cx="1620000" cy="16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Улыбающееся лицо 21"/>
              <p:cNvSpPr/>
              <p:nvPr/>
            </p:nvSpPr>
            <p:spPr>
              <a:xfrm>
                <a:off x="5719893" y="4360701"/>
                <a:ext cx="288000" cy="288000"/>
              </a:xfrm>
              <a:prstGeom prst="smileyFac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887" b="97527" l="4828" r="97931">
                            <a14:foregroundMark x1="17586" y1="48057" x2="17586" y2="31095"/>
                            <a14:foregroundMark x1="18966" y1="26148" x2="19310" y2="14134"/>
                            <a14:foregroundMark x1="21724" y1="10954" x2="22069" y2="8127"/>
                            <a14:foregroundMark x1="25172" y1="9541" x2="25172" y2="9541"/>
                            <a14:foregroundMark x1="24483" y1="18728" x2="22069" y2="15901"/>
                            <a14:foregroundMark x1="34138" y1="30035" x2="35517" y2="18375"/>
                            <a14:foregroundMark x1="38966" y1="13781" x2="38621" y2="10247"/>
                            <a14:foregroundMark x1="53103" y1="44170" x2="52414" y2="23675"/>
                            <a14:foregroundMark x1="50690" y1="36396" x2="48621" y2="28975"/>
                            <a14:foregroundMark x1="52069" y1="14488" x2="52414" y2="8834"/>
                            <a14:foregroundMark x1="51034" y1="13428" x2="51379" y2="6360"/>
                            <a14:foregroundMark x1="50000" y1="47350" x2="53793" y2="47350"/>
                            <a14:foregroundMark x1="50345" y1="41696" x2="48276" y2="29329"/>
                            <a14:foregroundMark x1="47931" y1="28975" x2="49655" y2="38869"/>
                            <a14:foregroundMark x1="48276" y1="31095" x2="46897" y2="23675"/>
                            <a14:foregroundMark x1="48966" y1="15194" x2="50690" y2="13074"/>
                            <a14:foregroundMark x1="48276" y1="17668" x2="49655" y2="14488"/>
                            <a14:foregroundMark x1="71379" y1="44876" x2="70000" y2="26855"/>
                            <a14:foregroundMark x1="72414" y1="25088" x2="74828" y2="21908"/>
                            <a14:foregroundMark x1="74138" y1="24028" x2="73448" y2="19788"/>
                            <a14:foregroundMark x1="87241" y1="43463" x2="86897" y2="20495"/>
                            <a14:foregroundMark x1="63103" y1="91519" x2="66897" y2="66431"/>
                            <a14:foregroundMark x1="46207" y1="91166" x2="50690" y2="58304"/>
                            <a14:foregroundMark x1="30690" y1="89399" x2="35517" y2="60777"/>
                            <a14:foregroundMark x1="32414" y1="57597" x2="32414" y2="57597"/>
                            <a14:foregroundMark x1="30690" y1="61484" x2="28966" y2="66431"/>
                            <a14:foregroundMark x1="28966" y1="65724" x2="29310" y2="60424"/>
                            <a14:foregroundMark x1="28966" y1="65371" x2="28621" y2="65371"/>
                            <a14:foregroundMark x1="14138" y1="89753" x2="16207" y2="671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0" t="49553" r="41217"/>
              <a:stretch/>
            </p:blipFill>
            <p:spPr>
              <a:xfrm>
                <a:off x="4561802" y="4644931"/>
                <a:ext cx="1508568" cy="967813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4479964" y="5544541"/>
              <a:ext cx="16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МО-РО-ЖЕ-НО-Е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96" y="1467783"/>
            <a:ext cx="3926572" cy="39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D2C629-B06F-40C4-A6CB-BEB55B4EA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5EDC8-DA55-4EFC-9AD8-707FEC4CD06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9FA3D5-9F3B-4FBF-9140-359F788618B4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revision>1</cp:revision>
  <dcterms:created xsi:type="dcterms:W3CDTF">2026-01-22T13:04:01Z</dcterms:created>
  <dcterms:modified xsi:type="dcterms:W3CDTF">2026-02-15T22:47:15Z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