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59772-5DCC-47E7-987E-E6C75A6535B2}" type="datetimeFigureOut">
              <a:rPr lang="ru-RU" smtClean="0"/>
              <a:t>25.01.2026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0EC28-7F63-465D-817D-5888CE985A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63441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59772-5DCC-47E7-987E-E6C75A6535B2}" type="datetimeFigureOut">
              <a:rPr lang="ru-RU" smtClean="0"/>
              <a:t>25.01.2026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0EC28-7F63-465D-817D-5888CE985A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4430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59772-5DCC-47E7-987E-E6C75A6535B2}" type="datetimeFigureOut">
              <a:rPr lang="ru-RU" smtClean="0"/>
              <a:t>25.01.2026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0EC28-7F63-465D-817D-5888CE985A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0631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59772-5DCC-47E7-987E-E6C75A6535B2}" type="datetimeFigureOut">
              <a:rPr lang="ru-RU" smtClean="0"/>
              <a:t>25.01.2026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0EC28-7F63-465D-817D-5888CE985A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0363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59772-5DCC-47E7-987E-E6C75A6535B2}" type="datetimeFigureOut">
              <a:rPr lang="ru-RU" smtClean="0"/>
              <a:t>25.01.2026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0EC28-7F63-465D-817D-5888CE985A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96958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59772-5DCC-47E7-987E-E6C75A6535B2}" type="datetimeFigureOut">
              <a:rPr lang="ru-RU" smtClean="0"/>
              <a:t>25.01.2026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0EC28-7F63-465D-817D-5888CE985A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1210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59772-5DCC-47E7-987E-E6C75A6535B2}" type="datetimeFigureOut">
              <a:rPr lang="ru-RU" smtClean="0"/>
              <a:t>25.01.2026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0EC28-7F63-465D-817D-5888CE985A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45794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59772-5DCC-47E7-987E-E6C75A6535B2}" type="datetimeFigureOut">
              <a:rPr lang="ru-RU" smtClean="0"/>
              <a:t>25.01.2026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0EC28-7F63-465D-817D-5888CE985A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31684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59772-5DCC-47E7-987E-E6C75A6535B2}" type="datetimeFigureOut">
              <a:rPr lang="ru-RU" smtClean="0"/>
              <a:t>25.01.2026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0EC28-7F63-465D-817D-5888CE985A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15893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59772-5DCC-47E7-987E-E6C75A6535B2}" type="datetimeFigureOut">
              <a:rPr lang="ru-RU" smtClean="0"/>
              <a:t>25.01.2026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0EC28-7F63-465D-817D-5888CE985A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34671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59772-5DCC-47E7-987E-E6C75A6535B2}" type="datetimeFigureOut">
              <a:rPr lang="ru-RU" smtClean="0"/>
              <a:t>25.01.2026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0EC28-7F63-465D-817D-5888CE985A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24294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959772-5DCC-47E7-987E-E6C75A6535B2}" type="datetimeFigureOut">
              <a:rPr lang="ru-RU" smtClean="0"/>
              <a:t>25.01.2026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C0EC28-7F63-465D-817D-5888CE985A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2181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Рисунок 7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9" name="Группа 8"/>
          <p:cNvGrpSpPr/>
          <p:nvPr/>
        </p:nvGrpSpPr>
        <p:grpSpPr>
          <a:xfrm>
            <a:off x="422031" y="1796562"/>
            <a:ext cx="4317023" cy="4070838"/>
            <a:chOff x="422031" y="1796562"/>
            <a:chExt cx="4317023" cy="4070838"/>
          </a:xfrm>
        </p:grpSpPr>
        <p:sp>
          <p:nvSpPr>
            <p:cNvPr id="2" name="Скругленный прямоугольник 1"/>
            <p:cNvSpPr/>
            <p:nvPr/>
          </p:nvSpPr>
          <p:spPr>
            <a:xfrm>
              <a:off x="422031" y="1796562"/>
              <a:ext cx="4317023" cy="4070838"/>
            </a:xfrm>
            <a:prstGeom prst="roundRect">
              <a:avLst>
                <a:gd name="adj" fmla="val 11699"/>
              </a:avLst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71" t="9028" r="12668" b="13303"/>
            <a:stretch/>
          </p:blipFill>
          <p:spPr>
            <a:xfrm rot="21401396">
              <a:off x="927588" y="1953768"/>
              <a:ext cx="3305907" cy="2835874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536330" y="5225562"/>
              <a:ext cx="408842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ВЕ – ЛО – СИ – ПЕД </a:t>
              </a:r>
              <a:endParaRPr lang="ru-RU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7441224" y="1796562"/>
            <a:ext cx="4317023" cy="4070838"/>
            <a:chOff x="7441224" y="1796562"/>
            <a:chExt cx="4317023" cy="4070838"/>
          </a:xfrm>
        </p:grpSpPr>
        <p:sp>
          <p:nvSpPr>
            <p:cNvPr id="3" name="Скругленный прямоугольник 2"/>
            <p:cNvSpPr/>
            <p:nvPr/>
          </p:nvSpPr>
          <p:spPr>
            <a:xfrm>
              <a:off x="7441224" y="1796562"/>
              <a:ext cx="4317023" cy="4070838"/>
            </a:xfrm>
            <a:prstGeom prst="roundRect">
              <a:avLst>
                <a:gd name="adj" fmla="val 11699"/>
              </a:avLst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34" t="19390" r="2640" b="18497"/>
            <a:stretch/>
          </p:blipFill>
          <p:spPr>
            <a:xfrm>
              <a:off x="7497745" y="2587869"/>
              <a:ext cx="4201466" cy="1846386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7497745" y="5225561"/>
              <a:ext cx="42605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ВЕ – ЛО – СИ – ПЕ – ДЫ  </a:t>
              </a:r>
              <a:endParaRPr lang="ru-RU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349" y="3371705"/>
            <a:ext cx="2423745" cy="2423745"/>
          </a:xfrm>
          <a:prstGeom prst="rect">
            <a:avLst/>
          </a:prstGeom>
        </p:spPr>
      </p:pic>
      <p:grpSp>
        <p:nvGrpSpPr>
          <p:cNvPr id="11" name="Группа 10"/>
          <p:cNvGrpSpPr/>
          <p:nvPr/>
        </p:nvGrpSpPr>
        <p:grpSpPr>
          <a:xfrm>
            <a:off x="422029" y="1796562"/>
            <a:ext cx="4317023" cy="4070838"/>
            <a:chOff x="422031" y="1796562"/>
            <a:chExt cx="4317023" cy="4070838"/>
          </a:xfrm>
        </p:grpSpPr>
        <p:sp>
          <p:nvSpPr>
            <p:cNvPr id="12" name="Скругленный прямоугольник 11"/>
            <p:cNvSpPr/>
            <p:nvPr/>
          </p:nvSpPr>
          <p:spPr>
            <a:xfrm>
              <a:off x="422031" y="1796562"/>
              <a:ext cx="4317023" cy="4070838"/>
            </a:xfrm>
            <a:prstGeom prst="roundRect">
              <a:avLst>
                <a:gd name="adj" fmla="val 11699"/>
              </a:avLst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3" name="Рисунок 1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175" t="5525" r="29122" b="49794"/>
            <a:stretch/>
          </p:blipFill>
          <p:spPr>
            <a:xfrm>
              <a:off x="910001" y="1860692"/>
              <a:ext cx="3341079" cy="2711598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536330" y="5225562"/>
              <a:ext cx="408842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ТЕ – ЛЕ – ВИ – ЗОР </a:t>
              </a:r>
              <a:endParaRPr lang="ru-RU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7355454" y="1796561"/>
            <a:ext cx="4401535" cy="4070839"/>
            <a:chOff x="337519" y="1796561"/>
            <a:chExt cx="4401535" cy="4070839"/>
          </a:xfrm>
        </p:grpSpPr>
        <p:sp>
          <p:nvSpPr>
            <p:cNvPr id="16" name="Скругленный прямоугольник 15"/>
            <p:cNvSpPr/>
            <p:nvPr/>
          </p:nvSpPr>
          <p:spPr>
            <a:xfrm>
              <a:off x="422031" y="1796562"/>
              <a:ext cx="4317023" cy="4070838"/>
            </a:xfrm>
            <a:prstGeom prst="roundRect">
              <a:avLst>
                <a:gd name="adj" fmla="val 11699"/>
              </a:avLst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519" y="1796561"/>
              <a:ext cx="4401535" cy="2934356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536330" y="5225562"/>
              <a:ext cx="408842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ТЕ – ЛЕ – ВИ – ЗО – РЫ  </a:t>
              </a:r>
              <a:endParaRPr lang="ru-RU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422029" y="1796561"/>
            <a:ext cx="4317023" cy="4070838"/>
            <a:chOff x="422031" y="1796562"/>
            <a:chExt cx="4317023" cy="4070838"/>
          </a:xfrm>
        </p:grpSpPr>
        <p:sp>
          <p:nvSpPr>
            <p:cNvPr id="20" name="Скругленный прямоугольник 19"/>
            <p:cNvSpPr/>
            <p:nvPr/>
          </p:nvSpPr>
          <p:spPr>
            <a:xfrm>
              <a:off x="422031" y="1796562"/>
              <a:ext cx="4317023" cy="4070838"/>
            </a:xfrm>
            <a:prstGeom prst="roundRect">
              <a:avLst>
                <a:gd name="adj" fmla="val 11699"/>
              </a:avLst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1" name="Рисунок 20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744" r="21300"/>
            <a:stretch/>
          </p:blipFill>
          <p:spPr>
            <a:xfrm>
              <a:off x="1313590" y="1863838"/>
              <a:ext cx="2533899" cy="3018881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536330" y="5225562"/>
              <a:ext cx="408842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ВЕН – ТИ – ЛЯ – ТОР </a:t>
              </a:r>
              <a:endParaRPr lang="ru-RU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Группа 22"/>
          <p:cNvGrpSpPr/>
          <p:nvPr/>
        </p:nvGrpSpPr>
        <p:grpSpPr>
          <a:xfrm>
            <a:off x="7439966" y="1796561"/>
            <a:ext cx="4317023" cy="4070838"/>
            <a:chOff x="422031" y="1796562"/>
            <a:chExt cx="4317023" cy="4070838"/>
          </a:xfrm>
        </p:grpSpPr>
        <p:sp>
          <p:nvSpPr>
            <p:cNvPr id="24" name="Скругленный прямоугольник 23"/>
            <p:cNvSpPr/>
            <p:nvPr/>
          </p:nvSpPr>
          <p:spPr>
            <a:xfrm>
              <a:off x="422031" y="1796562"/>
              <a:ext cx="4317023" cy="4070838"/>
            </a:xfrm>
            <a:prstGeom prst="roundRect">
              <a:avLst>
                <a:gd name="adj" fmla="val 11699"/>
              </a:avLst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5" name="Рисунок 24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76" t="3495"/>
            <a:stretch/>
          </p:blipFill>
          <p:spPr>
            <a:xfrm>
              <a:off x="479811" y="1899139"/>
              <a:ext cx="4259242" cy="2923746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536330" y="5225562"/>
              <a:ext cx="408842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ВЕН – ТИ – ЛЯ – ТО – РЫ  </a:t>
              </a:r>
              <a:endParaRPr lang="ru-RU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" name="Группа 30"/>
          <p:cNvGrpSpPr/>
          <p:nvPr/>
        </p:nvGrpSpPr>
        <p:grpSpPr>
          <a:xfrm>
            <a:off x="395262" y="1693848"/>
            <a:ext cx="4317023" cy="4173551"/>
            <a:chOff x="422031" y="1693849"/>
            <a:chExt cx="4317023" cy="4173551"/>
          </a:xfrm>
        </p:grpSpPr>
        <p:sp>
          <p:nvSpPr>
            <p:cNvPr id="32" name="Скругленный прямоугольник 31"/>
            <p:cNvSpPr/>
            <p:nvPr/>
          </p:nvSpPr>
          <p:spPr>
            <a:xfrm>
              <a:off x="422031" y="1796562"/>
              <a:ext cx="4317023" cy="4070838"/>
            </a:xfrm>
            <a:prstGeom prst="roundRect">
              <a:avLst>
                <a:gd name="adj" fmla="val 11699"/>
              </a:avLst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3" name="Рисунок 32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874" r="35203" b="45140"/>
            <a:stretch/>
          </p:blipFill>
          <p:spPr>
            <a:xfrm>
              <a:off x="1210274" y="1693849"/>
              <a:ext cx="2740534" cy="3139783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536330" y="5225562"/>
              <a:ext cx="408842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ХО – ЛО – ДИЛЬ – НИК </a:t>
              </a:r>
              <a:endParaRPr lang="ru-RU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5" name="Группа 34"/>
          <p:cNvGrpSpPr/>
          <p:nvPr/>
        </p:nvGrpSpPr>
        <p:grpSpPr>
          <a:xfrm>
            <a:off x="7438708" y="1796561"/>
            <a:ext cx="4317023" cy="4070838"/>
            <a:chOff x="422031" y="1796562"/>
            <a:chExt cx="4317023" cy="4070838"/>
          </a:xfrm>
        </p:grpSpPr>
        <p:sp>
          <p:nvSpPr>
            <p:cNvPr id="36" name="Скругленный прямоугольник 35"/>
            <p:cNvSpPr/>
            <p:nvPr/>
          </p:nvSpPr>
          <p:spPr>
            <a:xfrm>
              <a:off x="422031" y="1796562"/>
              <a:ext cx="4317023" cy="4070838"/>
            </a:xfrm>
            <a:prstGeom prst="roundRect">
              <a:avLst>
                <a:gd name="adj" fmla="val 11699"/>
              </a:avLst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7" name="Рисунок 36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52" r="7854"/>
            <a:stretch/>
          </p:blipFill>
          <p:spPr>
            <a:xfrm>
              <a:off x="564724" y="1819663"/>
              <a:ext cx="4091936" cy="3153935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536330" y="5225562"/>
              <a:ext cx="408842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ХО – ЛО – ДИЛЬ – НИ – КИ</a:t>
              </a:r>
              <a:endParaRPr lang="ru-RU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9" name="Группа 38"/>
          <p:cNvGrpSpPr/>
          <p:nvPr/>
        </p:nvGrpSpPr>
        <p:grpSpPr>
          <a:xfrm>
            <a:off x="395262" y="1796561"/>
            <a:ext cx="4317023" cy="4070838"/>
            <a:chOff x="422031" y="1796562"/>
            <a:chExt cx="4317023" cy="4070838"/>
          </a:xfrm>
        </p:grpSpPr>
        <p:sp>
          <p:nvSpPr>
            <p:cNvPr id="40" name="Скругленный прямоугольник 39"/>
            <p:cNvSpPr/>
            <p:nvPr/>
          </p:nvSpPr>
          <p:spPr>
            <a:xfrm>
              <a:off x="422031" y="1796562"/>
              <a:ext cx="4317023" cy="4070838"/>
            </a:xfrm>
            <a:prstGeom prst="roundRect">
              <a:avLst>
                <a:gd name="adj" fmla="val 11699"/>
              </a:avLst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1" name="Рисунок 40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84" t="51346" r="60092"/>
            <a:stretch/>
          </p:blipFill>
          <p:spPr>
            <a:xfrm>
              <a:off x="1062056" y="1889468"/>
              <a:ext cx="3090499" cy="3063313"/>
            </a:xfrm>
            <a:prstGeom prst="rect">
              <a:avLst/>
            </a:prstGeom>
          </p:spPr>
        </p:pic>
        <p:sp>
          <p:nvSpPr>
            <p:cNvPr id="42" name="TextBox 41"/>
            <p:cNvSpPr txBox="1"/>
            <p:nvPr/>
          </p:nvSpPr>
          <p:spPr>
            <a:xfrm>
              <a:off x="536330" y="5225562"/>
              <a:ext cx="408842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КОМ – БИ – НЕ – ЗОН </a:t>
              </a:r>
              <a:endParaRPr lang="ru-RU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3" name="Группа 42"/>
          <p:cNvGrpSpPr/>
          <p:nvPr/>
        </p:nvGrpSpPr>
        <p:grpSpPr>
          <a:xfrm>
            <a:off x="7438706" y="1796558"/>
            <a:ext cx="4317023" cy="4070840"/>
            <a:chOff x="422031" y="1796560"/>
            <a:chExt cx="4317023" cy="4070840"/>
          </a:xfrm>
        </p:grpSpPr>
        <p:sp>
          <p:nvSpPr>
            <p:cNvPr id="44" name="Скругленный прямоугольник 43"/>
            <p:cNvSpPr/>
            <p:nvPr/>
          </p:nvSpPr>
          <p:spPr>
            <a:xfrm>
              <a:off x="422031" y="1796562"/>
              <a:ext cx="4317023" cy="4070838"/>
            </a:xfrm>
            <a:prstGeom prst="roundRect">
              <a:avLst>
                <a:gd name="adj" fmla="val 11699"/>
              </a:avLst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5" name="Рисунок 44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35" r="8095"/>
            <a:stretch/>
          </p:blipFill>
          <p:spPr>
            <a:xfrm>
              <a:off x="688733" y="1796560"/>
              <a:ext cx="3701625" cy="2960024"/>
            </a:xfrm>
            <a:prstGeom prst="rect">
              <a:avLst/>
            </a:prstGeom>
          </p:spPr>
        </p:pic>
        <p:sp>
          <p:nvSpPr>
            <p:cNvPr id="46" name="TextBox 45"/>
            <p:cNvSpPr txBox="1"/>
            <p:nvPr/>
          </p:nvSpPr>
          <p:spPr>
            <a:xfrm>
              <a:off x="536330" y="5225562"/>
              <a:ext cx="408842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КОМ – БИ – НЕ – ЗО – НЫ</a:t>
              </a:r>
              <a:endParaRPr lang="ru-RU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7" name="Группа 46"/>
          <p:cNvGrpSpPr/>
          <p:nvPr/>
        </p:nvGrpSpPr>
        <p:grpSpPr>
          <a:xfrm>
            <a:off x="409567" y="1740189"/>
            <a:ext cx="4317023" cy="4127207"/>
            <a:chOff x="422031" y="1740193"/>
            <a:chExt cx="4317023" cy="4127207"/>
          </a:xfrm>
        </p:grpSpPr>
        <p:sp>
          <p:nvSpPr>
            <p:cNvPr id="48" name="Скругленный прямоугольник 47"/>
            <p:cNvSpPr/>
            <p:nvPr/>
          </p:nvSpPr>
          <p:spPr>
            <a:xfrm>
              <a:off x="422031" y="1796562"/>
              <a:ext cx="4317023" cy="4070838"/>
            </a:xfrm>
            <a:prstGeom prst="roundRect">
              <a:avLst>
                <a:gd name="adj" fmla="val 11699"/>
              </a:avLst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9" name="Рисунок 48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8286" b="51751"/>
            <a:stretch/>
          </p:blipFill>
          <p:spPr>
            <a:xfrm>
              <a:off x="744158" y="1740193"/>
              <a:ext cx="3672765" cy="2832101"/>
            </a:xfrm>
            <a:prstGeom prst="rect">
              <a:avLst/>
            </a:prstGeom>
          </p:spPr>
        </p:pic>
        <p:sp>
          <p:nvSpPr>
            <p:cNvPr id="50" name="TextBox 49"/>
            <p:cNvSpPr txBox="1"/>
            <p:nvPr/>
          </p:nvSpPr>
          <p:spPr>
            <a:xfrm>
              <a:off x="536330" y="5225562"/>
              <a:ext cx="408842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АК – ВА – РИ – УМ </a:t>
              </a:r>
              <a:endParaRPr lang="ru-RU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1" name="Группа 50"/>
          <p:cNvGrpSpPr/>
          <p:nvPr/>
        </p:nvGrpSpPr>
        <p:grpSpPr>
          <a:xfrm>
            <a:off x="7451168" y="1796559"/>
            <a:ext cx="4317023" cy="4070838"/>
            <a:chOff x="422031" y="1796562"/>
            <a:chExt cx="4317023" cy="4070838"/>
          </a:xfrm>
        </p:grpSpPr>
        <p:sp>
          <p:nvSpPr>
            <p:cNvPr id="52" name="Скругленный прямоугольник 51"/>
            <p:cNvSpPr/>
            <p:nvPr/>
          </p:nvSpPr>
          <p:spPr>
            <a:xfrm>
              <a:off x="422031" y="1796562"/>
              <a:ext cx="4317023" cy="4070838"/>
            </a:xfrm>
            <a:prstGeom prst="roundRect">
              <a:avLst>
                <a:gd name="adj" fmla="val 11699"/>
              </a:avLst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3" name="Рисунок 52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1327" y="1894742"/>
              <a:ext cx="4160964" cy="2773976"/>
            </a:xfrm>
            <a:prstGeom prst="rect">
              <a:avLst/>
            </a:prstGeom>
          </p:spPr>
        </p:pic>
        <p:sp>
          <p:nvSpPr>
            <p:cNvPr id="54" name="TextBox 53"/>
            <p:cNvSpPr txBox="1"/>
            <p:nvPr/>
          </p:nvSpPr>
          <p:spPr>
            <a:xfrm>
              <a:off x="458664" y="5225562"/>
              <a:ext cx="42368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АК – ВА – РИ – У – МЫ</a:t>
              </a:r>
              <a:endParaRPr lang="ru-RU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5" name="Группа 54"/>
          <p:cNvGrpSpPr/>
          <p:nvPr/>
        </p:nvGrpSpPr>
        <p:grpSpPr>
          <a:xfrm>
            <a:off x="412544" y="1796558"/>
            <a:ext cx="4317023" cy="4070838"/>
            <a:chOff x="422031" y="1796562"/>
            <a:chExt cx="4317023" cy="4070838"/>
          </a:xfrm>
        </p:grpSpPr>
        <p:sp>
          <p:nvSpPr>
            <p:cNvPr id="56" name="Скругленный прямоугольник 55"/>
            <p:cNvSpPr/>
            <p:nvPr/>
          </p:nvSpPr>
          <p:spPr>
            <a:xfrm>
              <a:off x="422031" y="1796562"/>
              <a:ext cx="4317023" cy="4070838"/>
            </a:xfrm>
            <a:prstGeom prst="roundRect">
              <a:avLst>
                <a:gd name="adj" fmla="val 11699"/>
              </a:avLst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7" name="Рисунок 56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602" t="49649"/>
            <a:stretch/>
          </p:blipFill>
          <p:spPr>
            <a:xfrm>
              <a:off x="978057" y="1940613"/>
              <a:ext cx="3223931" cy="2493646"/>
            </a:xfrm>
            <a:prstGeom prst="rect">
              <a:avLst/>
            </a:prstGeom>
          </p:spPr>
        </p:pic>
        <p:sp>
          <p:nvSpPr>
            <p:cNvPr id="58" name="TextBox 57"/>
            <p:cNvSpPr txBox="1"/>
            <p:nvPr/>
          </p:nvSpPr>
          <p:spPr>
            <a:xfrm>
              <a:off x="536330" y="5225562"/>
              <a:ext cx="408842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КАЛЬ – КУ – ЛЯ – ТОР </a:t>
              </a:r>
              <a:endParaRPr lang="ru-RU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9" name="Группа 58"/>
          <p:cNvGrpSpPr/>
          <p:nvPr/>
        </p:nvGrpSpPr>
        <p:grpSpPr>
          <a:xfrm>
            <a:off x="7448650" y="1796556"/>
            <a:ext cx="4317023" cy="4070838"/>
            <a:chOff x="422031" y="1796562"/>
            <a:chExt cx="4317023" cy="4070838"/>
          </a:xfrm>
        </p:grpSpPr>
        <p:sp>
          <p:nvSpPr>
            <p:cNvPr id="60" name="Скругленный прямоугольник 59"/>
            <p:cNvSpPr/>
            <p:nvPr/>
          </p:nvSpPr>
          <p:spPr>
            <a:xfrm>
              <a:off x="422031" y="1796562"/>
              <a:ext cx="4317023" cy="4070838"/>
            </a:xfrm>
            <a:prstGeom prst="roundRect">
              <a:avLst>
                <a:gd name="adj" fmla="val 11699"/>
              </a:avLst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1" name="Рисунок 60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1327" y="1894742"/>
              <a:ext cx="4160964" cy="2773976"/>
            </a:xfrm>
            <a:prstGeom prst="rect">
              <a:avLst/>
            </a:prstGeom>
          </p:spPr>
        </p:pic>
        <p:sp>
          <p:nvSpPr>
            <p:cNvPr id="62" name="TextBox 61"/>
            <p:cNvSpPr txBox="1"/>
            <p:nvPr/>
          </p:nvSpPr>
          <p:spPr>
            <a:xfrm>
              <a:off x="458664" y="5225562"/>
              <a:ext cx="42368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КАЛЬ – КУ – ЛЯ – ТО – РЫ</a:t>
              </a:r>
              <a:endParaRPr lang="ru-RU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3" name="Группа 62"/>
          <p:cNvGrpSpPr/>
          <p:nvPr/>
        </p:nvGrpSpPr>
        <p:grpSpPr>
          <a:xfrm>
            <a:off x="416257" y="1790695"/>
            <a:ext cx="4317023" cy="4070838"/>
            <a:chOff x="422031" y="1796562"/>
            <a:chExt cx="4317023" cy="4070838"/>
          </a:xfrm>
        </p:grpSpPr>
        <p:sp>
          <p:nvSpPr>
            <p:cNvPr id="64" name="Скругленный прямоугольник 63"/>
            <p:cNvSpPr/>
            <p:nvPr/>
          </p:nvSpPr>
          <p:spPr>
            <a:xfrm>
              <a:off x="422031" y="1796562"/>
              <a:ext cx="4317023" cy="4070838"/>
            </a:xfrm>
            <a:prstGeom prst="roundRect">
              <a:avLst>
                <a:gd name="adj" fmla="val 11699"/>
              </a:avLst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5" name="Рисунок 64"/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41" r="64433" b="11079"/>
            <a:stretch/>
          </p:blipFill>
          <p:spPr>
            <a:xfrm>
              <a:off x="1714124" y="1825529"/>
              <a:ext cx="1707902" cy="3405893"/>
            </a:xfrm>
            <a:prstGeom prst="rect">
              <a:avLst/>
            </a:prstGeom>
          </p:spPr>
        </p:pic>
        <p:sp>
          <p:nvSpPr>
            <p:cNvPr id="66" name="TextBox 65"/>
            <p:cNvSpPr txBox="1"/>
            <p:nvPr/>
          </p:nvSpPr>
          <p:spPr>
            <a:xfrm>
              <a:off x="536330" y="5225562"/>
              <a:ext cx="408842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ГЛА – ДИ – О – ЛУС </a:t>
              </a:r>
              <a:endParaRPr lang="ru-RU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7" name="Группа 66"/>
          <p:cNvGrpSpPr/>
          <p:nvPr/>
        </p:nvGrpSpPr>
        <p:grpSpPr>
          <a:xfrm>
            <a:off x="7281111" y="1788835"/>
            <a:ext cx="4632210" cy="4070838"/>
            <a:chOff x="249456" y="1796562"/>
            <a:chExt cx="4632210" cy="4070838"/>
          </a:xfrm>
        </p:grpSpPr>
        <p:sp>
          <p:nvSpPr>
            <p:cNvPr id="68" name="Скругленный прямоугольник 67"/>
            <p:cNvSpPr/>
            <p:nvPr/>
          </p:nvSpPr>
          <p:spPr>
            <a:xfrm>
              <a:off x="422031" y="1796562"/>
              <a:ext cx="4317023" cy="4070838"/>
            </a:xfrm>
            <a:prstGeom prst="roundRect">
              <a:avLst>
                <a:gd name="adj" fmla="val 11699"/>
              </a:avLst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9" name="Рисунок 68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456" y="1894742"/>
              <a:ext cx="4632210" cy="3088140"/>
            </a:xfrm>
            <a:prstGeom prst="rect">
              <a:avLst/>
            </a:prstGeom>
          </p:spPr>
        </p:pic>
        <p:sp>
          <p:nvSpPr>
            <p:cNvPr id="70" name="TextBox 69"/>
            <p:cNvSpPr txBox="1"/>
            <p:nvPr/>
          </p:nvSpPr>
          <p:spPr>
            <a:xfrm>
              <a:off x="458664" y="5225562"/>
              <a:ext cx="42368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ГЛА – ДИ – О – ЛУ – СЫ</a:t>
              </a:r>
              <a:endParaRPr lang="ru-RU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1" name="Группа 70"/>
          <p:cNvGrpSpPr/>
          <p:nvPr/>
        </p:nvGrpSpPr>
        <p:grpSpPr>
          <a:xfrm>
            <a:off x="409527" y="1788835"/>
            <a:ext cx="4317023" cy="4070838"/>
            <a:chOff x="422031" y="1796562"/>
            <a:chExt cx="4317023" cy="4070838"/>
          </a:xfrm>
        </p:grpSpPr>
        <p:sp>
          <p:nvSpPr>
            <p:cNvPr id="72" name="Скругленный прямоугольник 71"/>
            <p:cNvSpPr/>
            <p:nvPr/>
          </p:nvSpPr>
          <p:spPr>
            <a:xfrm>
              <a:off x="422031" y="1796562"/>
              <a:ext cx="4317023" cy="4070838"/>
            </a:xfrm>
            <a:prstGeom prst="roundRect">
              <a:avLst>
                <a:gd name="adj" fmla="val 11699"/>
              </a:avLst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3" name="Рисунок 72"/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90" r="10122"/>
            <a:stretch/>
          </p:blipFill>
          <p:spPr>
            <a:xfrm>
              <a:off x="969700" y="1896820"/>
              <a:ext cx="3411416" cy="2973377"/>
            </a:xfrm>
            <a:prstGeom prst="rect">
              <a:avLst/>
            </a:prstGeom>
          </p:spPr>
        </p:pic>
        <p:sp>
          <p:nvSpPr>
            <p:cNvPr id="74" name="TextBox 73"/>
            <p:cNvSpPr txBox="1"/>
            <p:nvPr/>
          </p:nvSpPr>
          <p:spPr>
            <a:xfrm>
              <a:off x="536330" y="5225562"/>
              <a:ext cx="408842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ЭС – КА – ЛА – ТОР </a:t>
              </a:r>
              <a:endParaRPr lang="ru-RU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5" name="Группа 74"/>
          <p:cNvGrpSpPr/>
          <p:nvPr/>
        </p:nvGrpSpPr>
        <p:grpSpPr>
          <a:xfrm>
            <a:off x="7449973" y="1780218"/>
            <a:ext cx="4317023" cy="4088071"/>
            <a:chOff x="422031" y="1779329"/>
            <a:chExt cx="4317023" cy="4088071"/>
          </a:xfrm>
        </p:grpSpPr>
        <p:sp>
          <p:nvSpPr>
            <p:cNvPr id="76" name="Скругленный прямоугольник 75"/>
            <p:cNvSpPr/>
            <p:nvPr/>
          </p:nvSpPr>
          <p:spPr>
            <a:xfrm>
              <a:off x="422031" y="1796562"/>
              <a:ext cx="4317023" cy="4070838"/>
            </a:xfrm>
            <a:prstGeom prst="roundRect">
              <a:avLst>
                <a:gd name="adj" fmla="val 11699"/>
              </a:avLst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7" name="Рисунок 76"/>
            <p:cNvPicPr>
              <a:picLocks noChangeAspect="1"/>
            </p:cNvPicPr>
            <p:nvPr/>
          </p:nvPicPr>
          <p:blipFill rotWithShape="1"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891" r="11084"/>
            <a:stretch/>
          </p:blipFill>
          <p:spPr>
            <a:xfrm>
              <a:off x="790744" y="1779329"/>
              <a:ext cx="3587152" cy="3230571"/>
            </a:xfrm>
            <a:prstGeom prst="rect">
              <a:avLst/>
            </a:prstGeom>
          </p:spPr>
        </p:pic>
        <p:sp>
          <p:nvSpPr>
            <p:cNvPr id="78" name="TextBox 77"/>
            <p:cNvSpPr txBox="1"/>
            <p:nvPr/>
          </p:nvSpPr>
          <p:spPr>
            <a:xfrm>
              <a:off x="458664" y="5225562"/>
              <a:ext cx="42368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ЭС – КА – ЛА – ТО – РЫ</a:t>
              </a:r>
              <a:endParaRPr lang="ru-RU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80" name="Рисунок 79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405" y="6014617"/>
            <a:ext cx="748882" cy="648045"/>
          </a:xfrm>
          <a:prstGeom prst="rect">
            <a:avLst/>
          </a:prstGeom>
        </p:spPr>
      </p:pic>
      <p:pic>
        <p:nvPicPr>
          <p:cNvPr id="81" name="Рисунок 80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294" y="402692"/>
            <a:ext cx="2382629" cy="2466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596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4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4E09C09D-DF32-4917-A627-70D2C48F2304}"/>
</file>

<file path=customXml/itemProps2.xml><?xml version="1.0" encoding="utf-8"?>
<ds:datastoreItem xmlns:ds="http://schemas.openxmlformats.org/officeDocument/2006/customXml" ds:itemID="{6D350ACF-9093-4A84-879E-B74FD47AF9E9}"/>
</file>

<file path=customXml/itemProps3.xml><?xml version="1.0" encoding="utf-8"?>
<ds:datastoreItem xmlns:ds="http://schemas.openxmlformats.org/officeDocument/2006/customXml" ds:itemID="{B31D5544-584A-49B0-9CC2-2FC0D504F3FC}"/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144</Words>
  <Application>Microsoft Office PowerPoint</Application>
  <PresentationFormat>Широкоэкранный</PresentationFormat>
  <Paragraphs>18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7</cp:revision>
  <dcterms:created xsi:type="dcterms:W3CDTF">2026-01-25T17:12:19Z</dcterms:created>
  <dcterms:modified xsi:type="dcterms:W3CDTF">2026-01-25T18:48:48Z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