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ED8D-2FC5-4F2D-B50E-A149C573E285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C437-C28F-4641-8A29-C16E4B58B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621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ED8D-2FC5-4F2D-B50E-A149C573E285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C437-C28F-4641-8A29-C16E4B58B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314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ED8D-2FC5-4F2D-B50E-A149C573E285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C437-C28F-4641-8A29-C16E4B58B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040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ED8D-2FC5-4F2D-B50E-A149C573E285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C437-C28F-4641-8A29-C16E4B58B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235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ED8D-2FC5-4F2D-B50E-A149C573E285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C437-C28F-4641-8A29-C16E4B58B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098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ED8D-2FC5-4F2D-B50E-A149C573E285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C437-C28F-4641-8A29-C16E4B58B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628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ED8D-2FC5-4F2D-B50E-A149C573E285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C437-C28F-4641-8A29-C16E4B58B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089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ED8D-2FC5-4F2D-B50E-A149C573E285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C437-C28F-4641-8A29-C16E4B58B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343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ED8D-2FC5-4F2D-B50E-A149C573E285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C437-C28F-4641-8A29-C16E4B58B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982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ED8D-2FC5-4F2D-B50E-A149C573E285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C437-C28F-4641-8A29-C16E4B58B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85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ED8D-2FC5-4F2D-B50E-A149C573E285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C437-C28F-4641-8A29-C16E4B58B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575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BED8D-2FC5-4F2D-B50E-A149C573E285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4C437-C28F-4641-8A29-C16E4B58B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09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1"/>
            <a:ext cx="12191999" cy="6832878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>
            <a:off x="481739" y="1335466"/>
            <a:ext cx="1800000" cy="1800000"/>
            <a:chOff x="592460" y="3687746"/>
            <a:chExt cx="1800000" cy="1800000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592460" y="3687746"/>
              <a:ext cx="1800000" cy="1800000"/>
            </a:xfrm>
            <a:prstGeom prst="roundRect">
              <a:avLst>
                <a:gd name="adj" fmla="val 10637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182969" y="3986710"/>
              <a:ext cx="69762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7200" b="1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72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818827" y="1334594"/>
            <a:ext cx="1800000" cy="1800000"/>
            <a:chOff x="631783" y="3687746"/>
            <a:chExt cx="1800000" cy="1800000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631783" y="3687746"/>
              <a:ext cx="1800000" cy="1800000"/>
            </a:xfrm>
            <a:prstGeom prst="roundRect">
              <a:avLst>
                <a:gd name="adj" fmla="val 10637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182969" y="3986710"/>
              <a:ext cx="69762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7200" b="1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sz="72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5116592" y="1334594"/>
            <a:ext cx="1800000" cy="1800000"/>
            <a:chOff x="631783" y="3687746"/>
            <a:chExt cx="1800000" cy="1800000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631783" y="3687746"/>
              <a:ext cx="1800000" cy="1800000"/>
            </a:xfrm>
            <a:prstGeom prst="roundRect">
              <a:avLst>
                <a:gd name="adj" fmla="val 10637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182969" y="3986710"/>
              <a:ext cx="69762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7200" b="1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ru-RU" sz="72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7414357" y="1334594"/>
            <a:ext cx="1800000" cy="1800000"/>
            <a:chOff x="631783" y="3687746"/>
            <a:chExt cx="1800000" cy="1800000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631783" y="3687746"/>
              <a:ext cx="1800000" cy="1800000"/>
            </a:xfrm>
            <a:prstGeom prst="roundRect">
              <a:avLst>
                <a:gd name="adj" fmla="val 10637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1182969" y="3986710"/>
              <a:ext cx="69762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7200" b="1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ru-RU" sz="72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2638827" y="3506874"/>
            <a:ext cx="2160000" cy="2160000"/>
            <a:chOff x="451783" y="1129003"/>
            <a:chExt cx="2160000" cy="2160000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783" y="1129003"/>
              <a:ext cx="2160000" cy="2160000"/>
            </a:xfrm>
            <a:prstGeom prst="roundRect">
              <a:avLst>
                <a:gd name="adj" fmla="val 8022"/>
              </a:avLst>
            </a:prstGeom>
            <a:ln w="76200">
              <a:solidFill>
                <a:schemeClr val="bg1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7" name="Сердце 16"/>
            <p:cNvSpPr/>
            <p:nvPr/>
          </p:nvSpPr>
          <p:spPr>
            <a:xfrm>
              <a:off x="529080" y="1226286"/>
              <a:ext cx="252000" cy="252000"/>
            </a:xfrm>
            <a:prstGeom prst="hear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936592" y="3506874"/>
            <a:ext cx="2160000" cy="2160000"/>
            <a:chOff x="2875553" y="1129003"/>
            <a:chExt cx="2160000" cy="2160000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5553" y="1129003"/>
              <a:ext cx="2160000" cy="2160000"/>
            </a:xfrm>
            <a:prstGeom prst="roundRect">
              <a:avLst>
                <a:gd name="adj" fmla="val 8022"/>
              </a:avLst>
            </a:prstGeom>
            <a:ln w="76200">
              <a:solidFill>
                <a:schemeClr val="bg1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8" name="Сердце 17"/>
            <p:cNvSpPr/>
            <p:nvPr/>
          </p:nvSpPr>
          <p:spPr>
            <a:xfrm>
              <a:off x="2940882" y="1226286"/>
              <a:ext cx="252000" cy="252000"/>
            </a:xfrm>
            <a:prstGeom prst="hear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341062" y="3506874"/>
            <a:ext cx="2160000" cy="2160000"/>
            <a:chOff x="5299717" y="1129003"/>
            <a:chExt cx="2160000" cy="2160000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9717" y="1129003"/>
              <a:ext cx="2160000" cy="2160000"/>
            </a:xfrm>
            <a:prstGeom prst="roundRect">
              <a:avLst>
                <a:gd name="adj" fmla="val 8022"/>
              </a:avLst>
            </a:prstGeom>
            <a:ln w="76200">
              <a:solidFill>
                <a:schemeClr val="bg1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9" name="Сердце 18"/>
            <p:cNvSpPr/>
            <p:nvPr/>
          </p:nvSpPr>
          <p:spPr>
            <a:xfrm>
              <a:off x="5384051" y="1259134"/>
              <a:ext cx="252000" cy="252000"/>
            </a:xfrm>
            <a:prstGeom prst="hear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7234357" y="3506874"/>
            <a:ext cx="2160000" cy="2160000"/>
            <a:chOff x="7723487" y="1129003"/>
            <a:chExt cx="2160000" cy="2160000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3487" y="1129003"/>
              <a:ext cx="2160000" cy="2160000"/>
            </a:xfrm>
            <a:prstGeom prst="roundRect">
              <a:avLst>
                <a:gd name="adj" fmla="val 8022"/>
              </a:avLst>
            </a:prstGeom>
            <a:ln w="76200">
              <a:solidFill>
                <a:schemeClr val="bg1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0" name="Сердце 19"/>
            <p:cNvSpPr/>
            <p:nvPr/>
          </p:nvSpPr>
          <p:spPr>
            <a:xfrm>
              <a:off x="7839033" y="1259134"/>
              <a:ext cx="252000" cy="252000"/>
            </a:xfrm>
            <a:prstGeom prst="heart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336" y="3637005"/>
            <a:ext cx="2539736" cy="253973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30" y="5811502"/>
            <a:ext cx="796132" cy="722741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7" t="11598" r="13197" b="9345"/>
          <a:stretch/>
        </p:blipFill>
        <p:spPr>
          <a:xfrm>
            <a:off x="3512879" y="3429000"/>
            <a:ext cx="2823214" cy="308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81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022E-16 L -0.18646 -0.3405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23" y="-1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11022E-16 L -0.37682 -0.341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41" y="-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022E-16 L 0.37747 -0.3405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67" y="-1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11022E-16 L 0.18802 -0.341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1" y="-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333960EB-FDF1-4892-871F-672571F81734}"/>
</file>

<file path=customXml/itemProps2.xml><?xml version="1.0" encoding="utf-8"?>
<ds:datastoreItem xmlns:ds="http://schemas.openxmlformats.org/officeDocument/2006/customXml" ds:itemID="{8FFE6D9E-49AE-49D0-99DD-35CE7874FF8E}"/>
</file>

<file path=customXml/itemProps3.xml><?xml version="1.0" encoding="utf-8"?>
<ds:datastoreItem xmlns:ds="http://schemas.openxmlformats.org/officeDocument/2006/customXml" ds:itemID="{9CB29450-E810-4D1D-8D23-EDE918D1B5E6}"/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</cp:revision>
  <dcterms:created xsi:type="dcterms:W3CDTF">2026-01-24T17:37:35Z</dcterms:created>
  <dcterms:modified xsi:type="dcterms:W3CDTF">2026-01-25T15:52:22Z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