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60783" y="1217681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9918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08717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65558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0" y="3486546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524985" y="3357420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737921-9573-4DBE-8141-DFA8569E4AB0}"/>
</file>

<file path=customXml/itemProps2.xml><?xml version="1.0" encoding="utf-8"?>
<ds:datastoreItem xmlns:ds="http://schemas.openxmlformats.org/officeDocument/2006/customXml" ds:itemID="{DA6E771F-63E9-4114-9715-84BCB179B931}"/>
</file>

<file path=customXml/itemProps3.xml><?xml version="1.0" encoding="utf-8"?>
<ds:datastoreItem xmlns:ds="http://schemas.openxmlformats.org/officeDocument/2006/customXml" ds:itemID="{FA385290-EDFA-40EE-8EF0-DE20DCC8125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2026-01-24T17:37:35Z</dcterms:created>
  <dcterms:modified xsi:type="dcterms:W3CDTF">2026-01-24T18:41:25Z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