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2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4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3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2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8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4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9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81739" y="133546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18827" y="1334594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116592" y="1334594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14357" y="1334594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38827" y="3506874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2260783" y="1217681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6592" y="3506874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4699183" y="1212082"/>
              <a:ext cx="252000" cy="252000"/>
            </a:xfrm>
            <a:prstGeom prst="hear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1062" y="3506874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7108717" y="1212082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34357" y="3506874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9565558" y="1212082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80" y="3486546"/>
            <a:ext cx="2539736" cy="25397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" y="5811502"/>
            <a:ext cx="796132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11598" r="13197" b="9345"/>
          <a:stretch/>
        </p:blipFill>
        <p:spPr>
          <a:xfrm>
            <a:off x="3524985" y="3357420"/>
            <a:ext cx="2823214" cy="30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-0.18646 -0.340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37682 -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37747 -0.3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18802 -0.34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D77D2C5-523E-48FE-AF58-A802C5B3F8BF}"/>
</file>

<file path=customXml/itemProps2.xml><?xml version="1.0" encoding="utf-8"?>
<ds:datastoreItem xmlns:ds="http://schemas.openxmlformats.org/officeDocument/2006/customXml" ds:itemID="{F1885C78-8101-4BAF-B558-8D0EB46510D8}"/>
</file>

<file path=customXml/itemProps3.xml><?xml version="1.0" encoding="utf-8"?>
<ds:datastoreItem xmlns:ds="http://schemas.openxmlformats.org/officeDocument/2006/customXml" ds:itemID="{FE5FA0AB-6D9B-4BCD-8CA4-33657BDC26C4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2026-01-24T17:37:35Z</dcterms:created>
  <dcterms:modified xsi:type="dcterms:W3CDTF">2026-01-24T18:41:25Z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