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5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9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3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6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6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2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1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9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7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9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35014" y="1212082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729553" y="1212082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15182" y="1212082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77487" y="1212082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22" y="3429000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21" y="3263364"/>
            <a:ext cx="3310942" cy="33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0502CC1-0FFB-44B8-9625-FD29FED88E7B}"/>
</file>

<file path=customXml/itemProps2.xml><?xml version="1.0" encoding="utf-8"?>
<ds:datastoreItem xmlns:ds="http://schemas.openxmlformats.org/officeDocument/2006/customXml" ds:itemID="{9E44C376-2DA0-45C4-84A4-4E90A973E34B}"/>
</file>

<file path=customXml/itemProps3.xml><?xml version="1.0" encoding="utf-8"?>
<ds:datastoreItem xmlns:ds="http://schemas.openxmlformats.org/officeDocument/2006/customXml" ds:itemID="{BD267864-0B92-430F-B661-464B141ED1C9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2026-01-24T17:11:08Z</dcterms:created>
  <dcterms:modified xsi:type="dcterms:W3CDTF">2026-01-24T17:42:10Z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