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ED8D-2FC5-4F2D-B50E-A149C573E285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C437-C28F-4641-8A29-C16E4B58B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621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ED8D-2FC5-4F2D-B50E-A149C573E285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C437-C28F-4641-8A29-C16E4B58B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314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ED8D-2FC5-4F2D-B50E-A149C573E285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C437-C28F-4641-8A29-C16E4B58B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040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ED8D-2FC5-4F2D-B50E-A149C573E285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C437-C28F-4641-8A29-C16E4B58B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235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ED8D-2FC5-4F2D-B50E-A149C573E285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C437-C28F-4641-8A29-C16E4B58B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098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ED8D-2FC5-4F2D-B50E-A149C573E285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C437-C28F-4641-8A29-C16E4B58B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628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ED8D-2FC5-4F2D-B50E-A149C573E285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C437-C28F-4641-8A29-C16E4B58B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089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ED8D-2FC5-4F2D-B50E-A149C573E285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C437-C28F-4641-8A29-C16E4B58B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343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ED8D-2FC5-4F2D-B50E-A149C573E285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C437-C28F-4641-8A29-C16E4B58B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982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ED8D-2FC5-4F2D-B50E-A149C573E285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C437-C28F-4641-8A29-C16E4B58B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85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ED8D-2FC5-4F2D-B50E-A149C573E285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C437-C28F-4641-8A29-C16E4B58B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575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BED8D-2FC5-4F2D-B50E-A149C573E285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4C437-C28F-4641-8A29-C16E4B58B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09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3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>
            <a:off x="481739" y="1335466"/>
            <a:ext cx="1800000" cy="1800000"/>
            <a:chOff x="592460" y="3687746"/>
            <a:chExt cx="1800000" cy="1800000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592460" y="3687746"/>
              <a:ext cx="1800000" cy="1800000"/>
            </a:xfrm>
            <a:prstGeom prst="roundRect">
              <a:avLst>
                <a:gd name="adj" fmla="val 10637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182969" y="3986710"/>
              <a:ext cx="69762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7200" b="1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72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818827" y="1334594"/>
            <a:ext cx="1800000" cy="1800000"/>
            <a:chOff x="631783" y="3687746"/>
            <a:chExt cx="1800000" cy="1800000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631783" y="3687746"/>
              <a:ext cx="1800000" cy="1800000"/>
            </a:xfrm>
            <a:prstGeom prst="roundRect">
              <a:avLst>
                <a:gd name="adj" fmla="val 10637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182969" y="3986710"/>
              <a:ext cx="69762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7200" b="1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72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5116592" y="1334594"/>
            <a:ext cx="1800000" cy="1800000"/>
            <a:chOff x="631783" y="3687746"/>
            <a:chExt cx="1800000" cy="1800000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631783" y="3687746"/>
              <a:ext cx="1800000" cy="1800000"/>
            </a:xfrm>
            <a:prstGeom prst="roundRect">
              <a:avLst>
                <a:gd name="adj" fmla="val 10637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182969" y="3986710"/>
              <a:ext cx="69762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7200" b="1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ru-RU" sz="72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7414357" y="1334594"/>
            <a:ext cx="1800000" cy="1800000"/>
            <a:chOff x="631783" y="3687746"/>
            <a:chExt cx="1800000" cy="1800000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631783" y="3687746"/>
              <a:ext cx="1800000" cy="1800000"/>
            </a:xfrm>
            <a:prstGeom prst="roundRect">
              <a:avLst>
                <a:gd name="adj" fmla="val 10637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1182969" y="3986710"/>
              <a:ext cx="69762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7200" b="1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ru-RU" sz="72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2638827" y="3506874"/>
            <a:ext cx="2160000" cy="2160000"/>
            <a:chOff x="451783" y="1129003"/>
            <a:chExt cx="2160000" cy="2160000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783" y="1129003"/>
              <a:ext cx="2160000" cy="2160000"/>
            </a:xfrm>
            <a:prstGeom prst="roundRect">
              <a:avLst>
                <a:gd name="adj" fmla="val 8022"/>
              </a:avLst>
            </a:prstGeom>
            <a:ln w="76200">
              <a:solidFill>
                <a:schemeClr val="bg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7" name="Сердце 16"/>
            <p:cNvSpPr/>
            <p:nvPr/>
          </p:nvSpPr>
          <p:spPr>
            <a:xfrm>
              <a:off x="2235014" y="1212082"/>
              <a:ext cx="252000" cy="252000"/>
            </a:xfrm>
            <a:prstGeom prst="hear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936592" y="3506874"/>
            <a:ext cx="2160000" cy="2160000"/>
            <a:chOff x="2875553" y="1129003"/>
            <a:chExt cx="2160000" cy="2160000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5553" y="1129003"/>
              <a:ext cx="2160000" cy="2160000"/>
            </a:xfrm>
            <a:prstGeom prst="roundRect">
              <a:avLst>
                <a:gd name="adj" fmla="val 8022"/>
              </a:avLst>
            </a:prstGeom>
            <a:ln w="76200">
              <a:solidFill>
                <a:schemeClr val="bg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8" name="Сердце 17"/>
            <p:cNvSpPr/>
            <p:nvPr/>
          </p:nvSpPr>
          <p:spPr>
            <a:xfrm>
              <a:off x="4729553" y="1212082"/>
              <a:ext cx="252000" cy="252000"/>
            </a:xfrm>
            <a:prstGeom prst="hear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341062" y="3506874"/>
            <a:ext cx="2160000" cy="2160000"/>
            <a:chOff x="5299717" y="1129003"/>
            <a:chExt cx="2160000" cy="2160000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9717" y="1129003"/>
              <a:ext cx="2160000" cy="2160000"/>
            </a:xfrm>
            <a:prstGeom prst="roundRect">
              <a:avLst>
                <a:gd name="adj" fmla="val 8022"/>
              </a:avLst>
            </a:prstGeom>
            <a:ln w="76200">
              <a:solidFill>
                <a:schemeClr val="bg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9" name="Сердце 18"/>
            <p:cNvSpPr/>
            <p:nvPr/>
          </p:nvSpPr>
          <p:spPr>
            <a:xfrm>
              <a:off x="7115182" y="1212082"/>
              <a:ext cx="252000" cy="252000"/>
            </a:xfrm>
            <a:prstGeom prst="hear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7234357" y="3506874"/>
            <a:ext cx="2160000" cy="2160000"/>
            <a:chOff x="7723487" y="1129003"/>
            <a:chExt cx="2160000" cy="2160000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3487" y="1129003"/>
              <a:ext cx="2160000" cy="2160000"/>
            </a:xfrm>
            <a:prstGeom prst="roundRect">
              <a:avLst>
                <a:gd name="adj" fmla="val 8022"/>
              </a:avLst>
            </a:prstGeom>
            <a:ln w="76200">
              <a:solidFill>
                <a:schemeClr val="bg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0" name="Сердце 19"/>
            <p:cNvSpPr/>
            <p:nvPr/>
          </p:nvSpPr>
          <p:spPr>
            <a:xfrm>
              <a:off x="9577487" y="1212082"/>
              <a:ext cx="252000" cy="252000"/>
            </a:xfrm>
            <a:prstGeom prst="hear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122" y="3429000"/>
            <a:ext cx="2539736" cy="253973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30" y="5811502"/>
            <a:ext cx="796132" cy="722741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3" b="9298"/>
          <a:stretch/>
        </p:blipFill>
        <p:spPr>
          <a:xfrm>
            <a:off x="2842124" y="3293774"/>
            <a:ext cx="4151169" cy="324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54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022E-16 L -0.18646 -0.3405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3" y="-1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11022E-16 L -0.37682 -0.341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41" y="-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022E-16 L 0.37747 -0.3405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67" y="-1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11022E-16 L 0.18802 -0.341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1" y="-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8CA91E4-154B-488B-9FEF-5E4CA9A07BB9}"/>
</file>

<file path=customXml/itemProps2.xml><?xml version="1.0" encoding="utf-8"?>
<ds:datastoreItem xmlns:ds="http://schemas.openxmlformats.org/officeDocument/2006/customXml" ds:itemID="{1C3F89F4-C63D-4642-B549-4EF0387B2B53}"/>
</file>

<file path=customXml/itemProps3.xml><?xml version="1.0" encoding="utf-8"?>
<ds:datastoreItem xmlns:ds="http://schemas.openxmlformats.org/officeDocument/2006/customXml" ds:itemID="{5851C9FF-4946-4743-9312-E47718484D8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</cp:revision>
  <dcterms:created xsi:type="dcterms:W3CDTF">2026-01-24T17:37:35Z</dcterms:created>
  <dcterms:modified xsi:type="dcterms:W3CDTF">2026-01-24T17:52:52Z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