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5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5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3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CC68-977F-4647-A0BD-82FEF233498A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D850-10CB-4C7B-93C1-0B18FE6A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31783" y="368774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55553" y="3687746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479080" y="3687746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03487" y="3687746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51783" y="1129003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53205" y="2944167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75553" y="1129003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84419" y="2944167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99717" y="1129003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25955" y="2944167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723487" y="1129003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57658" y="2929490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06" y="3593443"/>
            <a:ext cx="1986862" cy="19868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9298"/>
          <a:stretch/>
        </p:blipFill>
        <p:spPr>
          <a:xfrm>
            <a:off x="3135716" y="442501"/>
            <a:ext cx="3901884" cy="30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987 0.3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0039 0.3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19948 0.35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59636 0.35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18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1FD4108-D687-4504-B77D-9B1432AABEC1}"/>
</file>

<file path=customXml/itemProps2.xml><?xml version="1.0" encoding="utf-8"?>
<ds:datastoreItem xmlns:ds="http://schemas.openxmlformats.org/officeDocument/2006/customXml" ds:itemID="{8DC8384C-50DF-421F-8F12-97DF358C6CBD}"/>
</file>

<file path=customXml/itemProps3.xml><?xml version="1.0" encoding="utf-8"?>
<ds:datastoreItem xmlns:ds="http://schemas.openxmlformats.org/officeDocument/2006/customXml" ds:itemID="{1B5F7F38-A050-45EC-8D97-D49E2E65BB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2026-01-24T17:26:45Z</dcterms:created>
  <dcterms:modified xsi:type="dcterms:W3CDTF">2026-01-24T17:52:21Z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