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5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9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3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1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9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2978-383B-45A3-BAEB-E5E85F75419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16E1-68A7-4B79-9742-9FBAE5D4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35014" y="1212082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72955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15182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77487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22" y="3429000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21" y="3263364"/>
            <a:ext cx="3310942" cy="33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227FB2-4C03-43BE-8E7B-28976F6A8532}"/>
</file>

<file path=customXml/itemProps2.xml><?xml version="1.0" encoding="utf-8"?>
<ds:datastoreItem xmlns:ds="http://schemas.openxmlformats.org/officeDocument/2006/customXml" ds:itemID="{0D70B908-629B-40F9-87B1-6107D52DA748}"/>
</file>

<file path=customXml/itemProps3.xml><?xml version="1.0" encoding="utf-8"?>
<ds:datastoreItem xmlns:ds="http://schemas.openxmlformats.org/officeDocument/2006/customXml" ds:itemID="{30CE4B80-99EA-495B-98C5-76464562885A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2026-01-24T17:11:08Z</dcterms:created>
  <dcterms:modified xsi:type="dcterms:W3CDTF">2026-01-24T17:42:10Z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