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35014" y="1212082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72955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15182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77487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22" y="3429000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9298"/>
          <a:stretch/>
        </p:blipFill>
        <p:spPr>
          <a:xfrm>
            <a:off x="2600293" y="3132851"/>
            <a:ext cx="4496299" cy="35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42C6F10-8E6E-4AEA-AE4B-C8EE1BD0C078}"/>
</file>

<file path=customXml/itemProps2.xml><?xml version="1.0" encoding="utf-8"?>
<ds:datastoreItem xmlns:ds="http://schemas.openxmlformats.org/officeDocument/2006/customXml" ds:itemID="{12C6B5FC-557E-491A-A527-1EBD950551E6}"/>
</file>

<file path=customXml/itemProps3.xml><?xml version="1.0" encoding="utf-8"?>
<ds:datastoreItem xmlns:ds="http://schemas.openxmlformats.org/officeDocument/2006/customXml" ds:itemID="{F78B2CD0-5849-421F-8C90-66D842F192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2026-01-24T17:37:35Z</dcterms:created>
  <dcterms:modified xsi:type="dcterms:W3CDTF">2026-01-24T17:37:46Z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