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1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0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2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7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8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3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3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7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1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5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2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CB8EA-B87D-4914-906A-A1B6592669B9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836DC-C1B8-481C-9133-F1DC73EA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5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81739" y="1335466"/>
            <a:ext cx="1800000" cy="1800000"/>
            <a:chOff x="592460" y="3687746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460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18827" y="1334594"/>
            <a:ext cx="1800000" cy="1800000"/>
            <a:chOff x="631783" y="3687746"/>
            <a:chExt cx="1800000" cy="180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116592" y="1334594"/>
            <a:ext cx="1800000" cy="1800000"/>
            <a:chOff x="631783" y="3687746"/>
            <a:chExt cx="1800000" cy="18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14357" y="1334594"/>
            <a:ext cx="1800000" cy="1800000"/>
            <a:chOff x="631783" y="3687746"/>
            <a:chExt cx="1800000" cy="18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38827" y="3506874"/>
            <a:ext cx="2160000" cy="2160000"/>
            <a:chOff x="451783" y="1129003"/>
            <a:chExt cx="2160000" cy="21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8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ердце 16"/>
            <p:cNvSpPr/>
            <p:nvPr/>
          </p:nvSpPr>
          <p:spPr>
            <a:xfrm>
              <a:off x="2235014" y="1212082"/>
              <a:ext cx="252000" cy="252000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6592" y="3506874"/>
            <a:ext cx="2160000" cy="2160000"/>
            <a:chOff x="2875553" y="1129003"/>
            <a:chExt cx="2160000" cy="21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55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Сердце 17"/>
            <p:cNvSpPr/>
            <p:nvPr/>
          </p:nvSpPr>
          <p:spPr>
            <a:xfrm>
              <a:off x="4729553" y="1212082"/>
              <a:ext cx="252000" cy="252000"/>
            </a:xfrm>
            <a:prstGeom prst="hear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1062" y="3506874"/>
            <a:ext cx="2160000" cy="2160000"/>
            <a:chOff x="5299717" y="1129003"/>
            <a:chExt cx="2160000" cy="21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1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Сердце 18"/>
            <p:cNvSpPr/>
            <p:nvPr/>
          </p:nvSpPr>
          <p:spPr>
            <a:xfrm>
              <a:off x="7115182" y="1212082"/>
              <a:ext cx="252000" cy="252000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34357" y="3506874"/>
            <a:ext cx="2160000" cy="2160000"/>
            <a:chOff x="7723487" y="1129003"/>
            <a:chExt cx="2160000" cy="21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48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Сердце 19"/>
            <p:cNvSpPr/>
            <p:nvPr/>
          </p:nvSpPr>
          <p:spPr>
            <a:xfrm>
              <a:off x="9577487" y="1212082"/>
              <a:ext cx="252000" cy="2520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22" y="3429000"/>
            <a:ext cx="2539736" cy="25397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" y="5811502"/>
            <a:ext cx="796132" cy="7227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44" y="2943926"/>
            <a:ext cx="3310942" cy="35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1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-0.18646 -0.340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37682 -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37747 -0.3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L 0.18802 -0.34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859131F-4FD9-423B-B343-565737BCB7C7}"/>
</file>

<file path=customXml/itemProps2.xml><?xml version="1.0" encoding="utf-8"?>
<ds:datastoreItem xmlns:ds="http://schemas.openxmlformats.org/officeDocument/2006/customXml" ds:itemID="{EEBC949D-9B5B-4EF7-9107-FE53AA4A65BB}"/>
</file>

<file path=customXml/itemProps3.xml><?xml version="1.0" encoding="utf-8"?>
<ds:datastoreItem xmlns:ds="http://schemas.openxmlformats.org/officeDocument/2006/customXml" ds:itemID="{60C54F42-0A90-444F-89BD-D550C76DA62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2026-01-24T17:39:55Z</dcterms:created>
  <dcterms:modified xsi:type="dcterms:W3CDTF">2026-01-24T17:40:05Z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