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58" r:id="rId5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42092EC-007B-8568-A9C1-50CED67254B6}" v="45" dt="2026-01-31T20:28:30.41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473"/>
    <p:restoredTop sz="94634"/>
  </p:normalViewPr>
  <p:slideViewPr>
    <p:cSldViewPr snapToGrid="0">
      <p:cViewPr varScale="1">
        <p:scale>
          <a:sx n="100" d="100"/>
          <a:sy n="100" d="100"/>
        </p:scale>
        <p:origin x="528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11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omovaasya3" userId="S::somovaasya3_gmail.com#ext#@slideedu.onmicrosoft.com::05b36399-d501-4a7b-87fd-615099445ab5" providerId="AD" clId="Web-{C42092EC-007B-8568-A9C1-50CED67254B6}"/>
    <pc:docChg chg="modSld">
      <pc:chgData name="somovaasya3" userId="S::somovaasya3_gmail.com#ext#@slideedu.onmicrosoft.com::05b36399-d501-4a7b-87fd-615099445ab5" providerId="AD" clId="Web-{C42092EC-007B-8568-A9C1-50CED67254B6}" dt="2026-01-31T20:28:30.417" v="35" actId="1076"/>
      <pc:docMkLst>
        <pc:docMk/>
      </pc:docMkLst>
      <pc:sldChg chg="modSp">
        <pc:chgData name="somovaasya3" userId="S::somovaasya3_gmail.com#ext#@slideedu.onmicrosoft.com::05b36399-d501-4a7b-87fd-615099445ab5" providerId="AD" clId="Web-{C42092EC-007B-8568-A9C1-50CED67254B6}" dt="2026-01-31T20:28:30.417" v="35" actId="1076"/>
        <pc:sldMkLst>
          <pc:docMk/>
          <pc:sldMk cId="2002365622" sldId="258"/>
        </pc:sldMkLst>
        <pc:spChg chg="mod">
          <ac:chgData name="somovaasya3" userId="S::somovaasya3_gmail.com#ext#@slideedu.onmicrosoft.com::05b36399-d501-4a7b-87fd-615099445ab5" providerId="AD" clId="Web-{C42092EC-007B-8568-A9C1-50CED67254B6}" dt="2026-01-31T20:27:13.276" v="18" actId="20577"/>
          <ac:spMkLst>
            <pc:docMk/>
            <pc:sldMk cId="2002365622" sldId="258"/>
            <ac:spMk id="7" creationId="{1F7C7F2C-7002-0DBD-C7B3-CD1CE84856D0}"/>
          </ac:spMkLst>
        </pc:spChg>
        <pc:grpChg chg="mod">
          <ac:chgData name="somovaasya3" userId="S::somovaasya3_gmail.com#ext#@slideedu.onmicrosoft.com::05b36399-d501-4a7b-87fd-615099445ab5" providerId="AD" clId="Web-{C42092EC-007B-8568-A9C1-50CED67254B6}" dt="2026-01-31T20:27:57.214" v="25" actId="1076"/>
          <ac:grpSpMkLst>
            <pc:docMk/>
            <pc:sldMk cId="2002365622" sldId="258"/>
            <ac:grpSpMk id="23" creationId="{BEF1E34A-C8A4-CC20-5F17-637E27046496}"/>
          </ac:grpSpMkLst>
        </pc:grpChg>
        <pc:grpChg chg="mod">
          <ac:chgData name="somovaasya3" userId="S::somovaasya3_gmail.com#ext#@slideedu.onmicrosoft.com::05b36399-d501-4a7b-87fd-615099445ab5" providerId="AD" clId="Web-{C42092EC-007B-8568-A9C1-50CED67254B6}" dt="2026-01-31T20:27:42.964" v="23" actId="1076"/>
          <ac:grpSpMkLst>
            <pc:docMk/>
            <pc:sldMk cId="2002365622" sldId="258"/>
            <ac:grpSpMk id="26" creationId="{6CEA6718-63B0-0BEF-0749-DD24A4150981}"/>
          </ac:grpSpMkLst>
        </pc:grpChg>
        <pc:grpChg chg="mod">
          <ac:chgData name="somovaasya3" userId="S::somovaasya3_gmail.com#ext#@slideedu.onmicrosoft.com::05b36399-d501-4a7b-87fd-615099445ab5" providerId="AD" clId="Web-{C42092EC-007B-8568-A9C1-50CED67254B6}" dt="2026-01-31T20:27:34.635" v="21" actId="1076"/>
          <ac:grpSpMkLst>
            <pc:docMk/>
            <pc:sldMk cId="2002365622" sldId="258"/>
            <ac:grpSpMk id="32" creationId="{7736AD6A-15F4-0A36-55A6-1FCCCBEDCF53}"/>
          </ac:grpSpMkLst>
        </pc:grpChg>
        <pc:grpChg chg="mod">
          <ac:chgData name="somovaasya3" userId="S::somovaasya3_gmail.com#ext#@slideedu.onmicrosoft.com::05b36399-d501-4a7b-87fd-615099445ab5" providerId="AD" clId="Web-{C42092EC-007B-8568-A9C1-50CED67254B6}" dt="2026-01-31T20:28:03.183" v="26" actId="1076"/>
          <ac:grpSpMkLst>
            <pc:docMk/>
            <pc:sldMk cId="2002365622" sldId="258"/>
            <ac:grpSpMk id="35" creationId="{C6E8CEB7-DFA3-9F97-6FBA-FB448FC36169}"/>
          </ac:grpSpMkLst>
        </pc:grpChg>
        <pc:grpChg chg="mod">
          <ac:chgData name="somovaasya3" userId="S::somovaasya3_gmail.com#ext#@slideedu.onmicrosoft.com::05b36399-d501-4a7b-87fd-615099445ab5" providerId="AD" clId="Web-{C42092EC-007B-8568-A9C1-50CED67254B6}" dt="2026-01-31T20:27:45.198" v="24" actId="1076"/>
          <ac:grpSpMkLst>
            <pc:docMk/>
            <pc:sldMk cId="2002365622" sldId="258"/>
            <ac:grpSpMk id="38" creationId="{FC012C62-8DAC-7F63-3510-6817A3B97E5B}"/>
          </ac:grpSpMkLst>
        </pc:grpChg>
        <pc:picChg chg="mod">
          <ac:chgData name="somovaasya3" userId="S::somovaasya3_gmail.com#ext#@slideedu.onmicrosoft.com::05b36399-d501-4a7b-87fd-615099445ab5" providerId="AD" clId="Web-{C42092EC-007B-8568-A9C1-50CED67254B6}" dt="2026-01-31T20:28:27.214" v="34" actId="1076"/>
          <ac:picMkLst>
            <pc:docMk/>
            <pc:sldMk cId="2002365622" sldId="258"/>
            <ac:picMk id="42" creationId="{6FD1C1B0-C7FF-A4E4-E7BA-4368D0B49C86}"/>
          </ac:picMkLst>
        </pc:picChg>
        <pc:picChg chg="mod">
          <ac:chgData name="somovaasya3" userId="S::somovaasya3_gmail.com#ext#@slideedu.onmicrosoft.com::05b36399-d501-4a7b-87fd-615099445ab5" providerId="AD" clId="Web-{C42092EC-007B-8568-A9C1-50CED67254B6}" dt="2026-01-31T20:28:13.526" v="29" actId="1076"/>
          <ac:picMkLst>
            <pc:docMk/>
            <pc:sldMk cId="2002365622" sldId="258"/>
            <ac:picMk id="44" creationId="{404E406B-25E1-7DD4-E1C4-10FE0BB1C1D6}"/>
          </ac:picMkLst>
        </pc:picChg>
        <pc:picChg chg="mod">
          <ac:chgData name="somovaasya3" userId="S::somovaasya3_gmail.com#ext#@slideedu.onmicrosoft.com::05b36399-d501-4a7b-87fd-615099445ab5" providerId="AD" clId="Web-{C42092EC-007B-8568-A9C1-50CED67254B6}" dt="2026-01-31T20:28:09.995" v="28" actId="1076"/>
          <ac:picMkLst>
            <pc:docMk/>
            <pc:sldMk cId="2002365622" sldId="258"/>
            <ac:picMk id="46" creationId="{58730FB0-A876-C707-4B8A-3217CF7D9B36}"/>
          </ac:picMkLst>
        </pc:picChg>
        <pc:picChg chg="mod">
          <ac:chgData name="somovaasya3" userId="S::somovaasya3_gmail.com#ext#@slideedu.onmicrosoft.com::05b36399-d501-4a7b-87fd-615099445ab5" providerId="AD" clId="Web-{C42092EC-007B-8568-A9C1-50CED67254B6}" dt="2026-01-31T20:28:21.167" v="31" actId="1076"/>
          <ac:picMkLst>
            <pc:docMk/>
            <pc:sldMk cId="2002365622" sldId="258"/>
            <ac:picMk id="48" creationId="{F67DC7BC-9B19-C34D-CA4A-CDC27BD3DBF7}"/>
          </ac:picMkLst>
        </pc:picChg>
        <pc:picChg chg="mod">
          <ac:chgData name="somovaasya3" userId="S::somovaasya3_gmail.com#ext#@slideedu.onmicrosoft.com::05b36399-d501-4a7b-87fd-615099445ab5" providerId="AD" clId="Web-{C42092EC-007B-8568-A9C1-50CED67254B6}" dt="2026-01-31T20:28:23.948" v="32" actId="1076"/>
          <ac:picMkLst>
            <pc:docMk/>
            <pc:sldMk cId="2002365622" sldId="258"/>
            <ac:picMk id="50" creationId="{F9C21364-8B03-F222-5B6E-8588AB620F93}"/>
          </ac:picMkLst>
        </pc:picChg>
        <pc:picChg chg="mod">
          <ac:chgData name="somovaasya3" userId="S::somovaasya3_gmail.com#ext#@slideedu.onmicrosoft.com::05b36399-d501-4a7b-87fd-615099445ab5" providerId="AD" clId="Web-{C42092EC-007B-8568-A9C1-50CED67254B6}" dt="2026-01-31T20:27:37.682" v="22" actId="1076"/>
          <ac:picMkLst>
            <pc:docMk/>
            <pc:sldMk cId="2002365622" sldId="258"/>
            <ac:picMk id="52" creationId="{FC21F9D7-5507-67AE-825A-50D88EE0878F}"/>
          </ac:picMkLst>
        </pc:picChg>
        <pc:picChg chg="mod">
          <ac:chgData name="somovaasya3" userId="S::somovaasya3_gmail.com#ext#@slideedu.onmicrosoft.com::05b36399-d501-4a7b-87fd-615099445ab5" providerId="AD" clId="Web-{C42092EC-007B-8568-A9C1-50CED67254B6}" dt="2026-01-31T20:28:30.417" v="35" actId="1076"/>
          <ac:picMkLst>
            <pc:docMk/>
            <pc:sldMk cId="2002365622" sldId="258"/>
            <ac:picMk id="54" creationId="{0A3BB06C-8493-A6FD-CF39-2BFFBB04D2DD}"/>
          </ac:picMkLst>
        </pc:picChg>
      </pc:sldChg>
    </pc:docChg>
  </pc:docChgLst>
  <pc:docChgLst>
    <pc:chgData clId="Web-{6E7A25DA-B577-6630-C227-A192B92542CB}"/>
    <pc:docChg chg="modSld">
      <pc:chgData name="" userId="" providerId="" clId="Web-{6E7A25DA-B577-6630-C227-A192B92542CB}" dt="2026-01-26T20:36:57.964" v="0" actId="1076"/>
      <pc:docMkLst>
        <pc:docMk/>
      </pc:docMkLst>
      <pc:sldChg chg="modSp">
        <pc:chgData name="" userId="" providerId="" clId="Web-{6E7A25DA-B577-6630-C227-A192B92542CB}" dt="2026-01-26T20:36:57.964" v="0" actId="1076"/>
        <pc:sldMkLst>
          <pc:docMk/>
          <pc:sldMk cId="2002365622" sldId="258"/>
        </pc:sldMkLst>
        <pc:grpChg chg="mod">
          <ac:chgData name="" userId="" providerId="" clId="Web-{6E7A25DA-B577-6630-C227-A192B92542CB}" dt="2026-01-26T20:36:57.964" v="0" actId="1076"/>
          <ac:grpSpMkLst>
            <pc:docMk/>
            <pc:sldMk cId="2002365622" sldId="258"/>
            <ac:grpSpMk id="32" creationId="{7736AD6A-15F4-0A36-55A6-1FCCCBEDCF53}"/>
          </ac:grpSpMkLst>
        </pc:grpChg>
      </pc:sldChg>
    </pc:docChg>
  </pc:docChgLst>
  <pc:docChgLst>
    <pc:chgData clId="Web-{C42092EC-007B-8568-A9C1-50CED67254B6}"/>
    <pc:docChg chg="modSld">
      <pc:chgData name="" userId="" providerId="" clId="Web-{C42092EC-007B-8568-A9C1-50CED67254B6}" dt="2026-01-31T20:26:25.510" v="1" actId="1076"/>
      <pc:docMkLst>
        <pc:docMk/>
      </pc:docMkLst>
      <pc:sldChg chg="modSp">
        <pc:chgData name="" userId="" providerId="" clId="Web-{C42092EC-007B-8568-A9C1-50CED67254B6}" dt="2026-01-31T20:26:25.510" v="1" actId="1076"/>
        <pc:sldMkLst>
          <pc:docMk/>
          <pc:sldMk cId="2002365622" sldId="258"/>
        </pc:sldMkLst>
        <pc:picChg chg="mod">
          <ac:chgData name="" userId="" providerId="" clId="Web-{C42092EC-007B-8568-A9C1-50CED67254B6}" dt="2026-01-31T20:26:25.510" v="1" actId="1076"/>
          <ac:picMkLst>
            <pc:docMk/>
            <pc:sldMk cId="2002365622" sldId="258"/>
            <ac:picMk id="46" creationId="{58730FB0-A876-C707-4B8A-3217CF7D9B36}"/>
          </ac:picMkLst>
        </pc:picChg>
        <pc:picChg chg="mod">
          <ac:chgData name="" userId="" providerId="" clId="Web-{C42092EC-007B-8568-A9C1-50CED67254B6}" dt="2026-01-31T20:26:24.635" v="0" actId="1076"/>
          <ac:picMkLst>
            <pc:docMk/>
            <pc:sldMk cId="2002365622" sldId="258"/>
            <ac:picMk id="54" creationId="{0A3BB06C-8493-A6FD-CF39-2BFFBB04D2DD}"/>
          </ac:picMkLst>
        </pc:picChg>
      </pc:sldChg>
    </pc:docChg>
  </pc:docChgLst>
  <pc:docChgLst>
    <pc:chgData name="somovaasya3" userId="S::somovaasya3_gmail.com#ext#@slideedu.onmicrosoft.com::05b36399-d501-4a7b-87fd-615099445ab5" providerId="AD" clId="Web-{6E7A25DA-B577-6630-C227-A192B92542CB}"/>
    <pc:docChg chg="modSld">
      <pc:chgData name="somovaasya3" userId="S::somovaasya3_gmail.com#ext#@slideedu.onmicrosoft.com::05b36399-d501-4a7b-87fd-615099445ab5" providerId="AD" clId="Web-{6E7A25DA-B577-6630-C227-A192B92542CB}" dt="2026-01-26T20:38:49.747" v="15" actId="1076"/>
      <pc:docMkLst>
        <pc:docMk/>
      </pc:docMkLst>
      <pc:sldChg chg="modSp">
        <pc:chgData name="somovaasya3" userId="S::somovaasya3_gmail.com#ext#@slideedu.onmicrosoft.com::05b36399-d501-4a7b-87fd-615099445ab5" providerId="AD" clId="Web-{6E7A25DA-B577-6630-C227-A192B92542CB}" dt="2026-01-26T20:38:49.747" v="15" actId="1076"/>
        <pc:sldMkLst>
          <pc:docMk/>
          <pc:sldMk cId="2002365622" sldId="258"/>
        </pc:sldMkLst>
        <pc:spChg chg="mod">
          <ac:chgData name="somovaasya3" userId="S::somovaasya3_gmail.com#ext#@slideedu.onmicrosoft.com::05b36399-d501-4a7b-87fd-615099445ab5" providerId="AD" clId="Web-{6E7A25DA-B577-6630-C227-A192B92542CB}" dt="2026-01-26T20:37:28.824" v="9"/>
          <ac:spMkLst>
            <pc:docMk/>
            <pc:sldMk cId="2002365622" sldId="258"/>
            <ac:spMk id="2" creationId="{E2702394-66D2-F905-9C8E-9830AC11D397}"/>
          </ac:spMkLst>
        </pc:spChg>
        <pc:grpChg chg="mod">
          <ac:chgData name="somovaasya3" userId="S::somovaasya3_gmail.com#ext#@slideedu.onmicrosoft.com::05b36399-d501-4a7b-87fd-615099445ab5" providerId="AD" clId="Web-{6E7A25DA-B577-6630-C227-A192B92542CB}" dt="2026-01-26T20:37:35.199" v="10" actId="1076"/>
          <ac:grpSpMkLst>
            <pc:docMk/>
            <pc:sldMk cId="2002365622" sldId="258"/>
            <ac:grpSpMk id="32" creationId="{7736AD6A-15F4-0A36-55A6-1FCCCBEDCF53}"/>
          </ac:grpSpMkLst>
        </pc:grpChg>
        <pc:picChg chg="mod">
          <ac:chgData name="somovaasya3" userId="S::somovaasya3_gmail.com#ext#@slideedu.onmicrosoft.com::05b36399-d501-4a7b-87fd-615099445ab5" providerId="AD" clId="Web-{6E7A25DA-B577-6630-C227-A192B92542CB}" dt="2026-01-26T20:37:37.090" v="11" actId="1076"/>
          <ac:picMkLst>
            <pc:docMk/>
            <pc:sldMk cId="2002365622" sldId="258"/>
            <ac:picMk id="44" creationId="{404E406B-25E1-7DD4-E1C4-10FE0BB1C1D6}"/>
          </ac:picMkLst>
        </pc:picChg>
        <pc:picChg chg="mod">
          <ac:chgData name="somovaasya3" userId="S::somovaasya3_gmail.com#ext#@slideedu.onmicrosoft.com::05b36399-d501-4a7b-87fd-615099445ab5" providerId="AD" clId="Web-{6E7A25DA-B577-6630-C227-A192B92542CB}" dt="2026-01-26T20:38:41.512" v="12" actId="1076"/>
          <ac:picMkLst>
            <pc:docMk/>
            <pc:sldMk cId="2002365622" sldId="258"/>
            <ac:picMk id="46" creationId="{58730FB0-A876-C707-4B8A-3217CF7D9B36}"/>
          </ac:picMkLst>
        </pc:picChg>
        <pc:picChg chg="mod">
          <ac:chgData name="somovaasya3" userId="S::somovaasya3_gmail.com#ext#@slideedu.onmicrosoft.com::05b36399-d501-4a7b-87fd-615099445ab5" providerId="AD" clId="Web-{6E7A25DA-B577-6630-C227-A192B92542CB}" dt="2026-01-26T20:38:49.747" v="15" actId="1076"/>
          <ac:picMkLst>
            <pc:docMk/>
            <pc:sldMk cId="2002365622" sldId="258"/>
            <ac:picMk id="48" creationId="{F67DC7BC-9B19-C34D-CA4A-CDC27BD3DBF7}"/>
          </ac:picMkLst>
        </pc:picChg>
        <pc:picChg chg="mod">
          <ac:chgData name="somovaasya3" userId="S::somovaasya3_gmail.com#ext#@slideedu.onmicrosoft.com::05b36399-d501-4a7b-87fd-615099445ab5" providerId="AD" clId="Web-{6E7A25DA-B577-6630-C227-A192B92542CB}" dt="2026-01-26T20:38:47.106" v="14" actId="1076"/>
          <ac:picMkLst>
            <pc:docMk/>
            <pc:sldMk cId="2002365622" sldId="258"/>
            <ac:picMk id="50" creationId="{F9C21364-8B03-F222-5B6E-8588AB620F93}"/>
          </ac:picMkLst>
        </pc:picChg>
        <pc:picChg chg="mod">
          <ac:chgData name="somovaasya3" userId="S::somovaasya3_gmail.com#ext#@slideedu.onmicrosoft.com::05b36399-d501-4a7b-87fd-615099445ab5" providerId="AD" clId="Web-{6E7A25DA-B577-6630-C227-A192B92542CB}" dt="2026-01-26T20:38:43.122" v="13" actId="1076"/>
          <ac:picMkLst>
            <pc:docMk/>
            <pc:sldMk cId="2002365622" sldId="258"/>
            <ac:picMk id="54" creationId="{0A3BB06C-8493-A6FD-CF39-2BFFBB04D2DD}"/>
          </ac:picMkLst>
        </pc:picChg>
      </pc:sldChg>
    </pc:docChg>
  </pc:docChgLst>
  <pc:docChgLst>
    <pc:chgData name="somovaasya3" userId="S::somovaasya3_gmail.com#ext#@slideedu.onmicrosoft.com::05b36399-d501-4a7b-87fd-615099445ab5" providerId="AD" clId="Web-{CE87227B-D53D-61F6-3399-448A0FF87310}"/>
    <pc:docChg chg="modSld">
      <pc:chgData name="somovaasya3" userId="S::somovaasya3_gmail.com#ext#@slideedu.onmicrosoft.com::05b36399-d501-4a7b-87fd-615099445ab5" providerId="AD" clId="Web-{CE87227B-D53D-61F6-3399-448A0FF87310}" dt="2026-01-26T20:41:56.478" v="85" actId="1076"/>
      <pc:docMkLst>
        <pc:docMk/>
      </pc:docMkLst>
      <pc:sldChg chg="modSp">
        <pc:chgData name="somovaasya3" userId="S::somovaasya3_gmail.com#ext#@slideedu.onmicrosoft.com::05b36399-d501-4a7b-87fd-615099445ab5" providerId="AD" clId="Web-{CE87227B-D53D-61F6-3399-448A0FF87310}" dt="2026-01-26T20:41:56.478" v="85" actId="1076"/>
        <pc:sldMkLst>
          <pc:docMk/>
          <pc:sldMk cId="2002365622" sldId="258"/>
        </pc:sldMkLst>
        <pc:spChg chg="mod">
          <ac:chgData name="somovaasya3" userId="S::somovaasya3_gmail.com#ext#@slideedu.onmicrosoft.com::05b36399-d501-4a7b-87fd-615099445ab5" providerId="AD" clId="Web-{CE87227B-D53D-61F6-3399-448A0FF87310}" dt="2026-01-26T20:41:19.603" v="60" actId="14100"/>
          <ac:spMkLst>
            <pc:docMk/>
            <pc:sldMk cId="2002365622" sldId="258"/>
            <ac:spMk id="2" creationId="{E2702394-66D2-F905-9C8E-9830AC11D397}"/>
          </ac:spMkLst>
        </pc:spChg>
        <pc:spChg chg="mod">
          <ac:chgData name="somovaasya3" userId="S::somovaasya3_gmail.com#ext#@slideedu.onmicrosoft.com::05b36399-d501-4a7b-87fd-615099445ab5" providerId="AD" clId="Web-{CE87227B-D53D-61F6-3399-448A0FF87310}" dt="2026-01-26T20:41:15.290" v="40" actId="14100"/>
          <ac:spMkLst>
            <pc:docMk/>
            <pc:sldMk cId="2002365622" sldId="258"/>
            <ac:spMk id="5" creationId="{9C813999-9DC4-0303-F23B-37D9EF7E4CA4}"/>
          </ac:spMkLst>
        </pc:spChg>
        <pc:grpChg chg="mod">
          <ac:chgData name="somovaasya3" userId="S::somovaasya3_gmail.com#ext#@slideedu.onmicrosoft.com::05b36399-d501-4a7b-87fd-615099445ab5" providerId="AD" clId="Web-{CE87227B-D53D-61F6-3399-448A0FF87310}" dt="2026-01-26T20:41:20.712" v="67" actId="1076"/>
          <ac:grpSpMkLst>
            <pc:docMk/>
            <pc:sldMk cId="2002365622" sldId="258"/>
            <ac:grpSpMk id="23" creationId="{BEF1E34A-C8A4-CC20-5F17-637E27046496}"/>
          </ac:grpSpMkLst>
        </pc:grpChg>
        <pc:grpChg chg="mod">
          <ac:chgData name="somovaasya3" userId="S::somovaasya3_gmail.com#ext#@slideedu.onmicrosoft.com::05b36399-d501-4a7b-87fd-615099445ab5" providerId="AD" clId="Web-{CE87227B-D53D-61F6-3399-448A0FF87310}" dt="2026-01-26T20:41:56.416" v="82" actId="1076"/>
          <ac:grpSpMkLst>
            <pc:docMk/>
            <pc:sldMk cId="2002365622" sldId="258"/>
            <ac:grpSpMk id="26" creationId="{6CEA6718-63B0-0BEF-0749-DD24A4150981}"/>
          </ac:grpSpMkLst>
        </pc:grpChg>
        <pc:grpChg chg="mod">
          <ac:chgData name="somovaasya3" userId="S::somovaasya3_gmail.com#ext#@slideedu.onmicrosoft.com::05b36399-d501-4a7b-87fd-615099445ab5" providerId="AD" clId="Web-{CE87227B-D53D-61F6-3399-448A0FF87310}" dt="2026-01-26T20:41:56.416" v="81" actId="1076"/>
          <ac:grpSpMkLst>
            <pc:docMk/>
            <pc:sldMk cId="2002365622" sldId="258"/>
            <ac:grpSpMk id="32" creationId="{7736AD6A-15F4-0A36-55A6-1FCCCBEDCF53}"/>
          </ac:grpSpMkLst>
        </pc:grpChg>
        <pc:grpChg chg="mod">
          <ac:chgData name="somovaasya3" userId="S::somovaasya3_gmail.com#ext#@slideedu.onmicrosoft.com::05b36399-d501-4a7b-87fd-615099445ab5" providerId="AD" clId="Web-{CE87227B-D53D-61F6-3399-448A0FF87310}" dt="2026-01-26T20:41:20.712" v="65" actId="1076"/>
          <ac:grpSpMkLst>
            <pc:docMk/>
            <pc:sldMk cId="2002365622" sldId="258"/>
            <ac:grpSpMk id="35" creationId="{C6E8CEB7-DFA3-9F97-6FBA-FB448FC36169}"/>
          </ac:grpSpMkLst>
        </pc:grpChg>
        <pc:grpChg chg="mod">
          <ac:chgData name="somovaasya3" userId="S::somovaasya3_gmail.com#ext#@slideedu.onmicrosoft.com::05b36399-d501-4a7b-87fd-615099445ab5" providerId="AD" clId="Web-{CE87227B-D53D-61F6-3399-448A0FF87310}" dt="2026-01-26T20:41:56.431" v="83" actId="1076"/>
          <ac:grpSpMkLst>
            <pc:docMk/>
            <pc:sldMk cId="2002365622" sldId="258"/>
            <ac:grpSpMk id="38" creationId="{FC012C62-8DAC-7F63-3510-6817A3B97E5B}"/>
          </ac:grpSpMkLst>
        </pc:grpChg>
        <pc:picChg chg="mod">
          <ac:chgData name="somovaasya3" userId="S::somovaasya3_gmail.com#ext#@slideedu.onmicrosoft.com::05b36399-d501-4a7b-87fd-615099445ab5" providerId="AD" clId="Web-{CE87227B-D53D-61F6-3399-448A0FF87310}" dt="2026-01-26T20:41:20.712" v="63" actId="1076"/>
          <ac:picMkLst>
            <pc:docMk/>
            <pc:sldMk cId="2002365622" sldId="258"/>
            <ac:picMk id="44" creationId="{404E406B-25E1-7DD4-E1C4-10FE0BB1C1D6}"/>
          </ac:picMkLst>
        </pc:picChg>
        <pc:picChg chg="mod">
          <ac:chgData name="somovaasya3" userId="S::somovaasya3_gmail.com#ext#@slideedu.onmicrosoft.com::05b36399-d501-4a7b-87fd-615099445ab5" providerId="AD" clId="Web-{CE87227B-D53D-61F6-3399-448A0FF87310}" dt="2026-01-26T20:41:56.447" v="84" actId="1076"/>
          <ac:picMkLst>
            <pc:docMk/>
            <pc:sldMk cId="2002365622" sldId="258"/>
            <ac:picMk id="46" creationId="{58730FB0-A876-C707-4B8A-3217CF7D9B36}"/>
          </ac:picMkLst>
        </pc:picChg>
        <pc:picChg chg="mod">
          <ac:chgData name="somovaasya3" userId="S::somovaasya3_gmail.com#ext#@slideedu.onmicrosoft.com::05b36399-d501-4a7b-87fd-615099445ab5" providerId="AD" clId="Web-{CE87227B-D53D-61F6-3399-448A0FF87310}" dt="2026-01-26T20:41:20.712" v="61" actId="1076"/>
          <ac:picMkLst>
            <pc:docMk/>
            <pc:sldMk cId="2002365622" sldId="258"/>
            <ac:picMk id="48" creationId="{F67DC7BC-9B19-C34D-CA4A-CDC27BD3DBF7}"/>
          </ac:picMkLst>
        </pc:picChg>
        <pc:picChg chg="mod">
          <ac:chgData name="somovaasya3" userId="S::somovaasya3_gmail.com#ext#@slideedu.onmicrosoft.com::05b36399-d501-4a7b-87fd-615099445ab5" providerId="AD" clId="Web-{CE87227B-D53D-61F6-3399-448A0FF87310}" dt="2026-01-26T20:41:56.478" v="85" actId="1076"/>
          <ac:picMkLst>
            <pc:docMk/>
            <pc:sldMk cId="2002365622" sldId="258"/>
            <ac:picMk id="50" creationId="{F9C21364-8B03-F222-5B6E-8588AB620F93}"/>
          </ac:picMkLst>
        </pc:picChg>
        <pc:picChg chg="mod">
          <ac:chgData name="somovaasya3" userId="S::somovaasya3_gmail.com#ext#@slideedu.onmicrosoft.com::05b36399-d501-4a7b-87fd-615099445ab5" providerId="AD" clId="Web-{CE87227B-D53D-61F6-3399-448A0FF87310}" dt="2026-01-26T20:41:23.884" v="70" actId="1076"/>
          <ac:picMkLst>
            <pc:docMk/>
            <pc:sldMk cId="2002365622" sldId="258"/>
            <ac:picMk id="54" creationId="{0A3BB06C-8493-A6FD-CF39-2BFFBB04D2DD}"/>
          </ac:picMkLst>
        </pc:picChg>
      </pc:sldChg>
    </pc:docChg>
  </pc:docChgLst>
  <pc:docChgLst>
    <pc:chgData name="somovaasya3" userId="S::somovaasya3_gmail.com#ext#@slideedu.onmicrosoft.com::05b36399-d501-4a7b-87fd-615099445ab5" providerId="AD" clId="Web-{ED22B8D3-4993-CA9A-9BDA-19FD15750F62}"/>
    <pc:docChg chg="modSld">
      <pc:chgData name="somovaasya3" userId="S::somovaasya3_gmail.com#ext#@slideedu.onmicrosoft.com::05b36399-d501-4a7b-87fd-615099445ab5" providerId="AD" clId="Web-{ED22B8D3-4993-CA9A-9BDA-19FD15750F62}" dt="2026-01-29T18:33:18.727" v="125" actId="14100"/>
      <pc:docMkLst>
        <pc:docMk/>
      </pc:docMkLst>
      <pc:sldChg chg="modSp">
        <pc:chgData name="somovaasya3" userId="S::somovaasya3_gmail.com#ext#@slideedu.onmicrosoft.com::05b36399-d501-4a7b-87fd-615099445ab5" providerId="AD" clId="Web-{ED22B8D3-4993-CA9A-9BDA-19FD15750F62}" dt="2026-01-29T18:33:18.727" v="125" actId="14100"/>
        <pc:sldMkLst>
          <pc:docMk/>
          <pc:sldMk cId="2002365622" sldId="258"/>
        </pc:sldMkLst>
        <pc:spChg chg="mod">
          <ac:chgData name="somovaasya3" userId="S::somovaasya3_gmail.com#ext#@slideedu.onmicrosoft.com::05b36399-d501-4a7b-87fd-615099445ab5" providerId="AD" clId="Web-{ED22B8D3-4993-CA9A-9BDA-19FD15750F62}" dt="2026-01-29T18:33:03.399" v="124" actId="14100"/>
          <ac:spMkLst>
            <pc:docMk/>
            <pc:sldMk cId="2002365622" sldId="258"/>
            <ac:spMk id="2" creationId="{E2702394-66D2-F905-9C8E-9830AC11D397}"/>
          </ac:spMkLst>
        </pc:spChg>
        <pc:spChg chg="mod">
          <ac:chgData name="somovaasya3" userId="S::somovaasya3_gmail.com#ext#@slideedu.onmicrosoft.com::05b36399-d501-4a7b-87fd-615099445ab5" providerId="AD" clId="Web-{ED22B8D3-4993-CA9A-9BDA-19FD15750F62}" dt="2026-01-29T18:33:18.727" v="125" actId="14100"/>
          <ac:spMkLst>
            <pc:docMk/>
            <pc:sldMk cId="2002365622" sldId="258"/>
            <ac:spMk id="5" creationId="{9C813999-9DC4-0303-F23B-37D9EF7E4CA4}"/>
          </ac:spMkLst>
        </pc:spChg>
        <pc:grpChg chg="mod">
          <ac:chgData name="somovaasya3" userId="S::somovaasya3_gmail.com#ext#@slideedu.onmicrosoft.com::05b36399-d501-4a7b-87fd-615099445ab5" providerId="AD" clId="Web-{ED22B8D3-4993-CA9A-9BDA-19FD15750F62}" dt="2026-01-29T18:31:52.853" v="119" actId="1076"/>
          <ac:grpSpMkLst>
            <pc:docMk/>
            <pc:sldMk cId="2002365622" sldId="258"/>
            <ac:grpSpMk id="23" creationId="{BEF1E34A-C8A4-CC20-5F17-637E27046496}"/>
          </ac:grpSpMkLst>
        </pc:grpChg>
        <pc:grpChg chg="mod">
          <ac:chgData name="somovaasya3" userId="S::somovaasya3_gmail.com#ext#@slideedu.onmicrosoft.com::05b36399-d501-4a7b-87fd-615099445ab5" providerId="AD" clId="Web-{ED22B8D3-4993-CA9A-9BDA-19FD15750F62}" dt="2026-01-29T18:31:42.025" v="117" actId="1076"/>
          <ac:grpSpMkLst>
            <pc:docMk/>
            <pc:sldMk cId="2002365622" sldId="258"/>
            <ac:grpSpMk id="26" creationId="{6CEA6718-63B0-0BEF-0749-DD24A4150981}"/>
          </ac:grpSpMkLst>
        </pc:grpChg>
        <pc:grpChg chg="mod">
          <ac:chgData name="somovaasya3" userId="S::somovaasya3_gmail.com#ext#@slideedu.onmicrosoft.com::05b36399-d501-4a7b-87fd-615099445ab5" providerId="AD" clId="Web-{ED22B8D3-4993-CA9A-9BDA-19FD15750F62}" dt="2026-01-29T18:31:38.728" v="109" actId="1076"/>
          <ac:grpSpMkLst>
            <pc:docMk/>
            <pc:sldMk cId="2002365622" sldId="258"/>
            <ac:grpSpMk id="32" creationId="{7736AD6A-15F4-0A36-55A6-1FCCCBEDCF53}"/>
          </ac:grpSpMkLst>
        </pc:grpChg>
        <pc:grpChg chg="mod">
          <ac:chgData name="somovaasya3" userId="S::somovaasya3_gmail.com#ext#@slideedu.onmicrosoft.com::05b36399-d501-4a7b-87fd-615099445ab5" providerId="AD" clId="Web-{ED22B8D3-4993-CA9A-9BDA-19FD15750F62}" dt="2026-01-29T18:31:38.744" v="110" actId="1076"/>
          <ac:grpSpMkLst>
            <pc:docMk/>
            <pc:sldMk cId="2002365622" sldId="258"/>
            <ac:grpSpMk id="35" creationId="{C6E8CEB7-DFA3-9F97-6FBA-FB448FC36169}"/>
          </ac:grpSpMkLst>
        </pc:grpChg>
        <pc:grpChg chg="mod">
          <ac:chgData name="somovaasya3" userId="S::somovaasya3_gmail.com#ext#@slideedu.onmicrosoft.com::05b36399-d501-4a7b-87fd-615099445ab5" providerId="AD" clId="Web-{ED22B8D3-4993-CA9A-9BDA-19FD15750F62}" dt="2026-01-29T18:31:38.759" v="111" actId="1076"/>
          <ac:grpSpMkLst>
            <pc:docMk/>
            <pc:sldMk cId="2002365622" sldId="258"/>
            <ac:grpSpMk id="38" creationId="{FC012C62-8DAC-7F63-3510-6817A3B97E5B}"/>
          </ac:grpSpMkLst>
        </pc:grpChg>
        <pc:picChg chg="mod">
          <ac:chgData name="somovaasya3" userId="S::somovaasya3_gmail.com#ext#@slideedu.onmicrosoft.com::05b36399-d501-4a7b-87fd-615099445ab5" providerId="AD" clId="Web-{ED22B8D3-4993-CA9A-9BDA-19FD15750F62}" dt="2026-01-29T18:31:48.697" v="118" actId="1076"/>
          <ac:picMkLst>
            <pc:docMk/>
            <pc:sldMk cId="2002365622" sldId="258"/>
            <ac:picMk id="44" creationId="{404E406B-25E1-7DD4-E1C4-10FE0BB1C1D6}"/>
          </ac:picMkLst>
        </pc:picChg>
        <pc:picChg chg="mod">
          <ac:chgData name="somovaasya3" userId="S::somovaasya3_gmail.com#ext#@slideedu.onmicrosoft.com::05b36399-d501-4a7b-87fd-615099445ab5" providerId="AD" clId="Web-{ED22B8D3-4993-CA9A-9BDA-19FD15750F62}" dt="2026-01-29T18:31:38.775" v="112" actId="1076"/>
          <ac:picMkLst>
            <pc:docMk/>
            <pc:sldMk cId="2002365622" sldId="258"/>
            <ac:picMk id="46" creationId="{58730FB0-A876-C707-4B8A-3217CF7D9B36}"/>
          </ac:picMkLst>
        </pc:picChg>
        <pc:picChg chg="mod">
          <ac:chgData name="somovaasya3" userId="S::somovaasya3_gmail.com#ext#@slideedu.onmicrosoft.com::05b36399-d501-4a7b-87fd-615099445ab5" providerId="AD" clId="Web-{ED22B8D3-4993-CA9A-9BDA-19FD15750F62}" dt="2026-01-29T18:31:38.791" v="113" actId="1076"/>
          <ac:picMkLst>
            <pc:docMk/>
            <pc:sldMk cId="2002365622" sldId="258"/>
            <ac:picMk id="48" creationId="{F67DC7BC-9B19-C34D-CA4A-CDC27BD3DBF7}"/>
          </ac:picMkLst>
        </pc:picChg>
        <pc:picChg chg="mod">
          <ac:chgData name="somovaasya3" userId="S::somovaasya3_gmail.com#ext#@slideedu.onmicrosoft.com::05b36399-d501-4a7b-87fd-615099445ab5" providerId="AD" clId="Web-{ED22B8D3-4993-CA9A-9BDA-19FD15750F62}" dt="2026-01-29T18:31:38.806" v="114" actId="1076"/>
          <ac:picMkLst>
            <pc:docMk/>
            <pc:sldMk cId="2002365622" sldId="258"/>
            <ac:picMk id="50" creationId="{F9C21364-8B03-F222-5B6E-8588AB620F93}"/>
          </ac:picMkLst>
        </pc:picChg>
        <pc:picChg chg="mod">
          <ac:chgData name="somovaasya3" userId="S::somovaasya3_gmail.com#ext#@slideedu.onmicrosoft.com::05b36399-d501-4a7b-87fd-615099445ab5" providerId="AD" clId="Web-{ED22B8D3-4993-CA9A-9BDA-19FD15750F62}" dt="2026-01-29T18:31:38.822" v="115" actId="1076"/>
          <ac:picMkLst>
            <pc:docMk/>
            <pc:sldMk cId="2002365622" sldId="258"/>
            <ac:picMk id="52" creationId="{FC21F9D7-5507-67AE-825A-50D88EE0878F}"/>
          </ac:picMkLst>
        </pc:picChg>
        <pc:picChg chg="mod">
          <ac:chgData name="somovaasya3" userId="S::somovaasya3_gmail.com#ext#@slideedu.onmicrosoft.com::05b36399-d501-4a7b-87fd-615099445ab5" providerId="AD" clId="Web-{ED22B8D3-4993-CA9A-9BDA-19FD15750F62}" dt="2026-01-29T18:31:38.853" v="116" actId="1076"/>
          <ac:picMkLst>
            <pc:docMk/>
            <pc:sldMk cId="2002365622" sldId="258"/>
            <ac:picMk id="54" creationId="{0A3BB06C-8493-A6FD-CF39-2BFFBB04D2DD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A66283-2DE7-45F1-085C-2CB9853A83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3DD2EA5-065B-1858-BCD8-50A4AC2829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48D6D67-FA85-5BB7-A794-9B303C7A39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E467E-26CE-8A4C-9376-F3996B98839F}" type="datetimeFigureOut">
              <a:rPr lang="ru-UA" smtClean="0"/>
              <a:t>01/31/2026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EBF3503-FE61-73F8-891F-FC6358F0C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4972AD7-EAD6-6AE6-551E-7F86271E2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55B1F-C869-1D4D-99D5-7105B7E62AF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226429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F233FD-79F3-C305-6234-80F74E7179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CA1B3AE-1FA2-13D2-4594-BE1749C0FA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275F212-8C89-BB3B-0CE2-A2961F6E55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E467E-26CE-8A4C-9376-F3996B98839F}" type="datetimeFigureOut">
              <a:rPr lang="ru-UA" smtClean="0"/>
              <a:t>01/31/2026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3D4DD6B-CC8A-8FA0-06EB-43A5BC138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5EF9882-9F3E-36D9-FBE9-F1F96E3EF7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55B1F-C869-1D4D-99D5-7105B7E62AF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689202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05A30BD-0DBE-349B-B18D-1CF0144322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B406E40-6497-4F87-B015-1183869EEF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3B90558-99C8-4311-2917-510C65921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E467E-26CE-8A4C-9376-F3996B98839F}" type="datetimeFigureOut">
              <a:rPr lang="ru-UA" smtClean="0"/>
              <a:t>01/31/2026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CF0D2F1-DB8D-73A3-E06E-99F1E53660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547D645-AD0F-F752-EB45-5475A2A90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55B1F-C869-1D4D-99D5-7105B7E62AF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901641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B984A8-9615-D518-0174-5EBFCFC9E6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B2CB021-98A2-91ED-5557-59E2207886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7D73AE-75A1-6FB7-17D4-D1804CD7E1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E467E-26CE-8A4C-9376-F3996B98839F}" type="datetimeFigureOut">
              <a:rPr lang="ru-UA" smtClean="0"/>
              <a:t>01/31/2026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8649D3B-D38F-A7BF-9783-D763604E5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68C245F-13AA-1B51-E00C-519121B92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55B1F-C869-1D4D-99D5-7105B7E62AF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048924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882118-84B1-0D19-5F48-73FC3322E6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39EBBE2-5C53-AFF7-8533-B25D74E308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A253058-FE7E-CEF9-9CBB-3516A3BD2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E467E-26CE-8A4C-9376-F3996B98839F}" type="datetimeFigureOut">
              <a:rPr lang="ru-UA" smtClean="0"/>
              <a:t>01/31/2026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23FDE58-3138-6413-B705-ADC24D0BC5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A6B2210-730A-3350-E217-B601ED353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55B1F-C869-1D4D-99D5-7105B7E62AF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391053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EDB4CB-919E-9279-18A7-6799EA9A8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A2D16B1-1056-A503-C9EF-70B0F08FAA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FAE373D-8F6D-F99E-F3E4-1AB2275E54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38100C3-FA41-FD72-2CC4-9C51EDABF3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E467E-26CE-8A4C-9376-F3996B98839F}" type="datetimeFigureOut">
              <a:rPr lang="ru-UA" smtClean="0"/>
              <a:t>01/31/2026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12D277-FD18-7D74-A70E-44B682F48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E46501A-C626-9CBD-A0BC-BEE3F81AF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55B1F-C869-1D4D-99D5-7105B7E62AF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091288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F96172-69A5-5B26-8589-FEBFB52B1C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02255BA-BB7D-E395-04EE-A05DEF1F8F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6F72BA1-E5AC-6328-0C35-C646E45F37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D15FD41-697D-9A41-430D-52A25A5F95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A00F177-4356-F7A1-ED12-FDF52F167E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C15450E-33C1-A648-EBC3-C9DAFDF2F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E467E-26CE-8A4C-9376-F3996B98839F}" type="datetimeFigureOut">
              <a:rPr lang="ru-UA" smtClean="0"/>
              <a:t>01/31/2026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2BE6B32-29A8-4F67-93AE-4E84AF165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479A8E1-4B54-03B2-173D-7F30495D7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55B1F-C869-1D4D-99D5-7105B7E62AF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944013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7F3738-819E-C722-D975-AEBCA8B8F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43BF39B-B309-1484-19DE-7598B77B2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E467E-26CE-8A4C-9376-F3996B98839F}" type="datetimeFigureOut">
              <a:rPr lang="ru-UA" smtClean="0"/>
              <a:t>01/31/2026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710D9E6-A317-62DF-C713-BC48E91835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D635B7E-7AAC-66EF-1C2C-561B74DEF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55B1F-C869-1D4D-99D5-7105B7E62AF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853511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2E28AE0-C59B-E098-2AC4-CC22FD957F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E467E-26CE-8A4C-9376-F3996B98839F}" type="datetimeFigureOut">
              <a:rPr lang="ru-UA" smtClean="0"/>
              <a:t>01/31/2026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22DE940-54A2-08B6-C7E2-6E3871637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8285A55-CAB3-87B8-2EFC-410C116CD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55B1F-C869-1D4D-99D5-7105B7E62AF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321323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228699-F7A6-B5DA-2316-65DC649A4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4975BF9-5E04-BF4E-AF56-D969D3F917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3A772D9-613E-7D76-3E1B-91A5B51D40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C7AD4AC-5DC0-E77A-3BC3-5BCCD1C92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E467E-26CE-8A4C-9376-F3996B98839F}" type="datetimeFigureOut">
              <a:rPr lang="ru-UA" smtClean="0"/>
              <a:t>01/31/2026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7ADABFF-2942-9B64-3760-AD151208D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91445C7-A2C3-A3B0-2EF5-FD8D9A502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55B1F-C869-1D4D-99D5-7105B7E62AF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92891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3490C1-3AAF-292E-D019-38ED157E8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7DDEBA1-7052-4211-C405-06BCF12C81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3AD1079-108F-2610-1DC2-C16A0A0F8E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F643E29-5CA0-D80B-901E-675BF8838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E467E-26CE-8A4C-9376-F3996B98839F}" type="datetimeFigureOut">
              <a:rPr lang="ru-UA" smtClean="0"/>
              <a:t>01/31/2026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A101EA6-10D1-CAC0-2302-D6FC7D5E1E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E428DC4-BA5E-5A3E-92C7-BD1999399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55B1F-C869-1D4D-99D5-7105B7E62AF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539546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1B32FD-23BD-EAB2-2791-988A44771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8C517DF-9C42-AC60-8337-C4B6DAB2DA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E602B1B-F7DC-A57D-4BDB-37FA64AE1C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BFE467E-26CE-8A4C-9376-F3996B98839F}" type="datetimeFigureOut">
              <a:rPr lang="ru-UA" smtClean="0"/>
              <a:t>01/31/2026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2D3B08C-625E-E2CF-9A83-9D61C8E78D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8F7385B-8B86-56E6-739F-9DFC1630A9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7355B1F-C869-1D4D-99D5-7105B7E62AF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09519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microsoft.com/office/2007/relationships/hdphoto" Target="../media/hdphoto1.wdp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36A58C6-66B4-C5C5-C4F9-5FDD4C6148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5"/>
                    </a14:imgEffect>
                  </a14:imgLayer>
                </a14:imgProps>
              </a:ext>
            </a:extLst>
          </a:blip>
          <a:srcRect l="252" r="252"/>
          <a:stretch/>
        </p:blipFill>
        <p:spPr>
          <a:xfrm>
            <a:off x="0" y="0"/>
            <a:ext cx="12192000" cy="6867424"/>
          </a:xfrm>
          <a:prstGeom prst="rect">
            <a:avLst/>
          </a:prstGeom>
        </p:spPr>
      </p:pic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9C813999-9DC4-0303-F23B-37D9EF7E4CA4}"/>
              </a:ext>
            </a:extLst>
          </p:cNvPr>
          <p:cNvSpPr/>
          <p:nvPr/>
        </p:nvSpPr>
        <p:spPr>
          <a:xfrm>
            <a:off x="929491" y="1321268"/>
            <a:ext cx="8850113" cy="3989391"/>
          </a:xfrm>
          <a:prstGeom prst="roundRect">
            <a:avLst>
              <a:gd name="adj" fmla="val 14331"/>
            </a:avLst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just"/>
            <a:endParaRPr lang="uk-UA"/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FBD4B152-A392-3B92-15A2-AE80174E1818}"/>
              </a:ext>
            </a:extLst>
          </p:cNvPr>
          <p:cNvSpPr/>
          <p:nvPr/>
        </p:nvSpPr>
        <p:spPr>
          <a:xfrm>
            <a:off x="2019301" y="5040449"/>
            <a:ext cx="6235700" cy="1440814"/>
          </a:xfrm>
          <a:prstGeom prst="roundRect">
            <a:avLst>
              <a:gd name="adj" fmla="val 14331"/>
            </a:avLst>
          </a:prstGeom>
          <a:solidFill>
            <a:srgbClr val="92D050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F7C7F2C-7002-0DBD-C7B3-CD1CE84856D0}"/>
              </a:ext>
            </a:extLst>
          </p:cNvPr>
          <p:cNvSpPr txBox="1"/>
          <p:nvPr/>
        </p:nvSpPr>
        <p:spPr>
          <a:xfrm>
            <a:off x="2187885" y="5138500"/>
            <a:ext cx="5354095" cy="120032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/>
            <a:r>
              <a:rPr lang="ru-RU" b="1" dirty="0">
                <a:latin typeface="Arial"/>
                <a:cs typeface="Arial"/>
              </a:rPr>
              <a:t>    </a:t>
            </a:r>
            <a:r>
              <a:rPr lang="ru-RU" b="1" err="1">
                <a:latin typeface="Arial"/>
                <a:cs typeface="Arial"/>
              </a:rPr>
              <a:t>Запитання</a:t>
            </a:r>
            <a:r>
              <a:rPr lang="ru-RU" b="1" dirty="0">
                <a:latin typeface="Arial"/>
                <a:cs typeface="Arial"/>
              </a:rPr>
              <a:t> до тексту:</a:t>
            </a:r>
          </a:p>
          <a:p>
            <a:pPr algn="just"/>
            <a:r>
              <a:rPr lang="ru-RU" i="1" dirty="0">
                <a:latin typeface="Arial"/>
                <a:cs typeface="Arial"/>
              </a:rPr>
              <a:t>1) Де жив Женя?</a:t>
            </a:r>
          </a:p>
          <a:p>
            <a:pPr algn="just"/>
            <a:r>
              <a:rPr lang="ru-RU" i="1" dirty="0">
                <a:latin typeface="Arial"/>
                <a:cs typeface="Arial"/>
              </a:rPr>
              <a:t>2) </a:t>
            </a:r>
            <a:r>
              <a:rPr lang="ru-RU" i="1" err="1">
                <a:latin typeface="Arial"/>
                <a:cs typeface="Arial"/>
              </a:rPr>
              <a:t>Що</a:t>
            </a:r>
            <a:r>
              <a:rPr lang="ru-RU" i="1" dirty="0">
                <a:latin typeface="Arial"/>
                <a:cs typeface="Arial"/>
              </a:rPr>
              <a:t> </a:t>
            </a:r>
            <a:r>
              <a:rPr lang="ru-RU" i="1" err="1">
                <a:latin typeface="Arial"/>
                <a:cs typeface="Arial"/>
              </a:rPr>
              <a:t>надів</a:t>
            </a:r>
            <a:r>
              <a:rPr lang="ru-RU" i="1" dirty="0">
                <a:latin typeface="Arial"/>
                <a:cs typeface="Arial"/>
              </a:rPr>
              <a:t> Женя і </a:t>
            </a:r>
            <a:r>
              <a:rPr lang="ru-RU" i="1" err="1">
                <a:latin typeface="Arial"/>
                <a:cs typeface="Arial"/>
              </a:rPr>
              <a:t>куди</a:t>
            </a:r>
            <a:r>
              <a:rPr lang="ru-RU" i="1" dirty="0">
                <a:latin typeface="Arial"/>
                <a:cs typeface="Arial"/>
              </a:rPr>
              <a:t> </a:t>
            </a:r>
            <a:r>
              <a:rPr lang="ru-RU" i="1" err="1">
                <a:latin typeface="Arial"/>
                <a:cs typeface="Arial"/>
              </a:rPr>
              <a:t>пішов</a:t>
            </a:r>
            <a:r>
              <a:rPr lang="ru-RU" i="1" dirty="0">
                <a:latin typeface="Arial"/>
                <a:cs typeface="Arial"/>
              </a:rPr>
              <a:t> </a:t>
            </a:r>
            <a:r>
              <a:rPr lang="ru-RU" i="1" err="1">
                <a:latin typeface="Arial"/>
                <a:cs typeface="Arial"/>
              </a:rPr>
              <a:t>гуляти</a:t>
            </a:r>
            <a:r>
              <a:rPr lang="ru-RU" i="1" dirty="0">
                <a:latin typeface="Arial"/>
                <a:cs typeface="Arial"/>
              </a:rPr>
              <a:t>?</a:t>
            </a:r>
          </a:p>
          <a:p>
            <a:pPr algn="just"/>
            <a:r>
              <a:rPr lang="ru-RU" i="1" dirty="0">
                <a:latin typeface="Arial"/>
                <a:cs typeface="Arial"/>
              </a:rPr>
              <a:t>3) </a:t>
            </a:r>
            <a:r>
              <a:rPr lang="ru-RU" i="1" err="1">
                <a:latin typeface="Arial"/>
                <a:cs typeface="Arial"/>
              </a:rPr>
              <a:t>Що</a:t>
            </a:r>
            <a:r>
              <a:rPr lang="ru-RU" i="1" dirty="0">
                <a:latin typeface="Arial"/>
                <a:cs typeface="Arial"/>
              </a:rPr>
              <a:t> </a:t>
            </a:r>
            <a:r>
              <a:rPr lang="ru-RU" i="1" err="1">
                <a:latin typeface="Arial"/>
                <a:cs typeface="Arial"/>
              </a:rPr>
              <a:t>знайшо</a:t>
            </a:r>
            <a:r>
              <a:rPr lang="ru-RU" i="1" dirty="0">
                <a:latin typeface="Arial"/>
                <a:cs typeface="Arial"/>
              </a:rPr>
              <a:t> Женя?</a:t>
            </a: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475B5434-3ED0-6B73-EB4F-3927BB953655}"/>
              </a:ext>
            </a:extLst>
          </p:cNvPr>
          <p:cNvSpPr/>
          <p:nvPr/>
        </p:nvSpPr>
        <p:spPr>
          <a:xfrm>
            <a:off x="2089151" y="642456"/>
            <a:ext cx="6096000" cy="693175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6E303C-2C86-7DBE-F660-9DA2796A2458}"/>
              </a:ext>
            </a:extLst>
          </p:cNvPr>
          <p:cNvSpPr txBox="1"/>
          <p:nvPr/>
        </p:nvSpPr>
        <p:spPr>
          <a:xfrm>
            <a:off x="2004202" y="677323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3200" b="1" dirty="0">
                <a:latin typeface="Arial" panose="020B0604020202020204" pitchFamily="34" charset="0"/>
                <a:cs typeface="Arial" panose="020B0604020202020204" pitchFamily="34" charset="0"/>
              </a:rPr>
              <a:t>Женя у жовтому жилеті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2702394-66D2-F905-9C8E-9830AC11D397}"/>
              </a:ext>
            </a:extLst>
          </p:cNvPr>
          <p:cNvSpPr txBox="1"/>
          <p:nvPr/>
        </p:nvSpPr>
        <p:spPr>
          <a:xfrm>
            <a:off x="1066577" y="1331015"/>
            <a:ext cx="9028344" cy="378565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Arial"/>
                <a:cs typeface="Arial"/>
              </a:rPr>
              <a:t>Ж</a:t>
            </a:r>
            <a:r>
              <a:rPr lang="ru-RU" sz="2400" b="1" dirty="0">
                <a:latin typeface="Arial"/>
                <a:cs typeface="Arial"/>
              </a:rPr>
              <a:t>еня </a:t>
            </a:r>
            <a:r>
              <a:rPr lang="ru-RU" sz="2400" b="1" dirty="0">
                <a:solidFill>
                  <a:srgbClr val="FF0000"/>
                </a:solidFill>
                <a:latin typeface="Arial"/>
                <a:cs typeface="Arial"/>
              </a:rPr>
              <a:t>ж</a:t>
            </a:r>
            <a:r>
              <a:rPr lang="ru-RU" sz="2400" b="1" dirty="0">
                <a:latin typeface="Arial"/>
                <a:cs typeface="Arial"/>
              </a:rPr>
              <a:t>ив у </a:t>
            </a:r>
            <a:r>
              <a:rPr lang="ru-RU" sz="2400" b="1" dirty="0" err="1">
                <a:solidFill>
                  <a:srgbClr val="FF0000"/>
                </a:solidFill>
                <a:latin typeface="Arial"/>
                <a:cs typeface="Arial"/>
              </a:rPr>
              <a:t>ж</a:t>
            </a:r>
            <a:r>
              <a:rPr lang="ru-RU" sz="2400" b="1" dirty="0" err="1">
                <a:latin typeface="Arial"/>
                <a:cs typeface="Arial"/>
              </a:rPr>
              <a:t>овтому</a:t>
            </a:r>
            <a:r>
              <a:rPr lang="ru-RU" sz="2400" b="1" dirty="0">
                <a:latin typeface="Arial"/>
                <a:cs typeface="Arial"/>
              </a:rPr>
              <a:t> </a:t>
            </a:r>
            <a:r>
              <a:rPr lang="ru-RU" sz="2400" b="1" dirty="0" err="1">
                <a:latin typeface="Arial"/>
                <a:cs typeface="Arial"/>
              </a:rPr>
              <a:t>будиночку</a:t>
            </a:r>
            <a:r>
              <a:rPr lang="ru-RU" sz="2400" b="1" dirty="0">
                <a:latin typeface="Arial"/>
                <a:cs typeface="Arial"/>
              </a:rPr>
              <a:t> </a:t>
            </a:r>
            <a:r>
              <a:rPr lang="ru-RU" sz="2400" b="1" dirty="0" err="1">
                <a:latin typeface="Arial"/>
                <a:cs typeface="Arial"/>
              </a:rPr>
              <a:t>біля</a:t>
            </a:r>
            <a:r>
              <a:rPr lang="ru-RU" sz="2400" b="1" dirty="0">
                <a:latin typeface="Arial"/>
                <a:cs typeface="Arial"/>
              </a:rPr>
              <a:t> </a:t>
            </a:r>
            <a:r>
              <a:rPr lang="ru-RU" sz="2400" b="1" dirty="0" err="1">
                <a:latin typeface="Arial"/>
                <a:cs typeface="Arial"/>
              </a:rPr>
              <a:t>галявини</a:t>
            </a:r>
            <a:r>
              <a:rPr lang="ru-RU" sz="2400" b="1" dirty="0">
                <a:latin typeface="Arial"/>
                <a:cs typeface="Arial"/>
              </a:rPr>
              <a:t>.</a:t>
            </a:r>
            <a:br>
              <a:rPr lang="ru-RU" sz="2400" b="1" dirty="0">
                <a:latin typeface="Arial"/>
                <a:cs typeface="Arial"/>
              </a:rPr>
            </a:br>
            <a:r>
              <a:rPr lang="ru-RU" sz="2400" b="1" dirty="0" err="1">
                <a:latin typeface="Arial"/>
                <a:cs typeface="Arial"/>
              </a:rPr>
              <a:t>Щоранку</a:t>
            </a:r>
            <a:r>
              <a:rPr lang="ru-RU" sz="2400" b="1" dirty="0">
                <a:latin typeface="Arial"/>
                <a:cs typeface="Arial"/>
              </a:rPr>
              <a:t> </a:t>
            </a:r>
            <a:r>
              <a:rPr lang="ru-RU" sz="2400" b="1" dirty="0">
                <a:solidFill>
                  <a:srgbClr val="FF0000"/>
                </a:solidFill>
                <a:latin typeface="Arial"/>
                <a:cs typeface="Arial"/>
              </a:rPr>
              <a:t>Ж</a:t>
            </a:r>
            <a:r>
              <a:rPr lang="ru-RU" sz="2400" b="1" dirty="0">
                <a:latin typeface="Arial"/>
                <a:cs typeface="Arial"/>
              </a:rPr>
              <a:t>еня </a:t>
            </a:r>
            <a:r>
              <a:rPr lang="ru-RU" sz="2400" b="1" dirty="0" err="1">
                <a:latin typeface="Arial"/>
                <a:cs typeface="Arial"/>
              </a:rPr>
              <a:t>одягав</a:t>
            </a:r>
            <a:r>
              <a:rPr lang="ru-RU" sz="2400" b="1" dirty="0">
                <a:latin typeface="Arial"/>
                <a:cs typeface="Arial"/>
              </a:rPr>
              <a:t> </a:t>
            </a:r>
            <a:r>
              <a:rPr lang="ru-RU" sz="2400" b="1" dirty="0" err="1">
                <a:solidFill>
                  <a:srgbClr val="000000"/>
                </a:solidFill>
                <a:latin typeface="Arial"/>
                <a:cs typeface="Arial"/>
              </a:rPr>
              <a:t>свій</a:t>
            </a:r>
            <a:r>
              <a:rPr lang="ru-RU" sz="2400" b="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ru-RU" sz="2400" b="1" dirty="0" err="1">
                <a:solidFill>
                  <a:srgbClr val="000000"/>
                </a:solidFill>
                <a:latin typeface="Arial"/>
                <a:cs typeface="Arial"/>
              </a:rPr>
              <a:t>улюблений</a:t>
            </a:r>
            <a:r>
              <a:rPr lang="ru-RU" sz="2400" b="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ru-RU" sz="2400" b="1" dirty="0" err="1">
                <a:solidFill>
                  <a:srgbClr val="FF0000"/>
                </a:solidFill>
                <a:latin typeface="Arial"/>
                <a:cs typeface="Arial"/>
              </a:rPr>
              <a:t>ж</a:t>
            </a:r>
            <a:r>
              <a:rPr lang="ru-RU" sz="2400" b="1" dirty="0" err="1">
                <a:latin typeface="Arial"/>
                <a:cs typeface="Arial"/>
              </a:rPr>
              <a:t>овтий</a:t>
            </a:r>
            <a:r>
              <a:rPr lang="ru-RU" sz="2400" b="1" dirty="0">
                <a:latin typeface="Arial"/>
                <a:cs typeface="Arial"/>
              </a:rPr>
              <a:t> </a:t>
            </a:r>
            <a:r>
              <a:rPr lang="ru-RU" sz="2400" b="1" dirty="0">
                <a:solidFill>
                  <a:srgbClr val="FF0000"/>
                </a:solidFill>
                <a:latin typeface="Arial"/>
                <a:cs typeface="Arial"/>
              </a:rPr>
              <a:t>ж</a:t>
            </a:r>
            <a:r>
              <a:rPr lang="ru-RU" sz="2400" b="1" dirty="0">
                <a:latin typeface="Arial"/>
                <a:cs typeface="Arial"/>
              </a:rPr>
              <a:t>илет і </a:t>
            </a:r>
            <a:r>
              <a:rPr lang="ru-RU" sz="2400" b="1" dirty="0" err="1">
                <a:latin typeface="Arial"/>
                <a:cs typeface="Arial"/>
              </a:rPr>
              <a:t>виходив</a:t>
            </a:r>
            <a:r>
              <a:rPr lang="ru-RU" sz="2400" b="1" dirty="0">
                <a:latin typeface="Arial"/>
                <a:cs typeface="Arial"/>
              </a:rPr>
              <a:t> </a:t>
            </a:r>
            <a:r>
              <a:rPr lang="ru-RU" sz="2400" b="1" dirty="0" err="1">
                <a:latin typeface="Arial"/>
                <a:cs typeface="Arial"/>
              </a:rPr>
              <a:t>гуляти</a:t>
            </a:r>
            <a:r>
              <a:rPr lang="ru-RU" sz="2400" b="1" dirty="0">
                <a:latin typeface="Arial"/>
                <a:cs typeface="Arial"/>
              </a:rPr>
              <a:t>.</a:t>
            </a:r>
            <a:br>
              <a:rPr lang="ru-RU" sz="2400" b="1" dirty="0">
                <a:latin typeface="Arial"/>
                <a:cs typeface="Arial"/>
              </a:rPr>
            </a:br>
            <a:r>
              <a:rPr lang="ru-RU" sz="2400" b="1" dirty="0">
                <a:latin typeface="Arial"/>
                <a:cs typeface="Arial"/>
              </a:rPr>
              <a:t>На </a:t>
            </a:r>
            <a:r>
              <a:rPr lang="ru-RU" sz="2400" b="1" dirty="0" err="1">
                <a:latin typeface="Arial"/>
                <a:cs typeface="Arial"/>
              </a:rPr>
              <a:t>галявині</a:t>
            </a:r>
            <a:r>
              <a:rPr lang="ru-RU" sz="2400" b="1" dirty="0">
                <a:latin typeface="Arial"/>
                <a:cs typeface="Arial"/>
              </a:rPr>
              <a:t> </a:t>
            </a:r>
            <a:r>
              <a:rPr lang="ru-RU" sz="2400" b="1" dirty="0" err="1">
                <a:latin typeface="Arial"/>
                <a:cs typeface="Arial"/>
              </a:rPr>
              <a:t>гуділи</a:t>
            </a:r>
            <a:r>
              <a:rPr lang="ru-RU" sz="2400" b="1" dirty="0">
                <a:latin typeface="Arial"/>
                <a:cs typeface="Arial"/>
              </a:rPr>
              <a:t>  </a:t>
            </a:r>
            <a:r>
              <a:rPr lang="ru-RU" sz="2400" b="1" dirty="0">
                <a:solidFill>
                  <a:srgbClr val="FF0000"/>
                </a:solidFill>
                <a:latin typeface="Arial"/>
                <a:cs typeface="Arial"/>
              </a:rPr>
              <a:t>ж</a:t>
            </a:r>
            <a:r>
              <a:rPr lang="ru-RU" sz="2400" b="1" dirty="0">
                <a:latin typeface="Arial"/>
                <a:cs typeface="Arial"/>
              </a:rPr>
              <a:t>уки й </a:t>
            </a:r>
            <a:r>
              <a:rPr lang="ru-RU" sz="2400" b="1" dirty="0" err="1">
                <a:latin typeface="Arial"/>
                <a:cs typeface="Arial"/>
              </a:rPr>
              <a:t>кру</a:t>
            </a:r>
            <a:r>
              <a:rPr lang="ru-RU" sz="2400" b="1" dirty="0" err="1">
                <a:solidFill>
                  <a:srgbClr val="FF0000"/>
                </a:solidFill>
                <a:latin typeface="Arial"/>
                <a:cs typeface="Arial"/>
              </a:rPr>
              <a:t>ж</a:t>
            </a:r>
            <a:r>
              <a:rPr lang="ru-RU" sz="2400" b="1" dirty="0" err="1">
                <a:latin typeface="Arial"/>
                <a:cs typeface="Arial"/>
              </a:rPr>
              <a:t>ляли</a:t>
            </a:r>
            <a:r>
              <a:rPr lang="ru-RU" sz="2400" b="1" dirty="0">
                <a:latin typeface="Arial"/>
                <a:cs typeface="Arial"/>
              </a:rPr>
              <a:t> </a:t>
            </a:r>
            <a:r>
              <a:rPr lang="ru-RU" sz="2400" b="1" dirty="0" err="1">
                <a:latin typeface="Arial"/>
                <a:cs typeface="Arial"/>
              </a:rPr>
              <a:t>метелики</a:t>
            </a:r>
            <a:r>
              <a:rPr lang="ru-RU" sz="2400" b="1" dirty="0">
                <a:latin typeface="Arial"/>
                <a:cs typeface="Arial"/>
              </a:rPr>
              <a:t>.</a:t>
            </a:r>
            <a:br>
              <a:rPr lang="ru-RU" sz="2400" b="1" dirty="0">
                <a:latin typeface="Arial"/>
                <a:cs typeface="Arial"/>
              </a:rPr>
            </a:br>
            <a:r>
              <a:rPr lang="ru-RU" sz="2400" b="1" dirty="0">
                <a:solidFill>
                  <a:srgbClr val="FF0000"/>
                </a:solidFill>
                <a:latin typeface="Arial"/>
                <a:cs typeface="Arial"/>
              </a:rPr>
              <a:t>Ж</a:t>
            </a:r>
            <a:r>
              <a:rPr lang="ru-RU" sz="2400" b="1" dirty="0">
                <a:solidFill>
                  <a:srgbClr val="000000"/>
                </a:solidFill>
                <a:latin typeface="Arial"/>
                <a:cs typeface="Arial"/>
              </a:rPr>
              <a:t>еня</a:t>
            </a:r>
            <a:r>
              <a:rPr lang="ru-RU" sz="2400" b="1" dirty="0">
                <a:latin typeface="Arial"/>
                <a:cs typeface="Arial"/>
              </a:rPr>
              <a:t> </a:t>
            </a:r>
            <a:r>
              <a:rPr lang="ru-RU" sz="2400" b="1" dirty="0" err="1">
                <a:latin typeface="Arial"/>
                <a:cs typeface="Arial"/>
              </a:rPr>
              <a:t>знайшов</a:t>
            </a:r>
            <a:r>
              <a:rPr lang="ru-RU" sz="2400" b="1" dirty="0">
                <a:latin typeface="Arial"/>
                <a:cs typeface="Arial"/>
              </a:rPr>
              <a:t> велику </a:t>
            </a:r>
            <a:r>
              <a:rPr lang="ru-RU" sz="2400" b="1" dirty="0" err="1">
                <a:latin typeface="Arial"/>
                <a:cs typeface="Arial"/>
              </a:rPr>
              <a:t>калю</a:t>
            </a:r>
            <a:r>
              <a:rPr lang="ru-RU" sz="2400" b="1" dirty="0" err="1">
                <a:solidFill>
                  <a:srgbClr val="FF0000"/>
                </a:solidFill>
                <a:latin typeface="Arial"/>
                <a:cs typeface="Arial"/>
              </a:rPr>
              <a:t>ж</a:t>
            </a:r>
            <a:r>
              <a:rPr lang="ru-RU" sz="2400" b="1" dirty="0" err="1">
                <a:latin typeface="Arial"/>
                <a:cs typeface="Arial"/>
              </a:rPr>
              <a:t>у</a:t>
            </a:r>
            <a:r>
              <a:rPr lang="ru-RU" sz="2400" b="1" dirty="0">
                <a:latin typeface="Arial"/>
                <a:cs typeface="Arial"/>
              </a:rPr>
              <a:t> та </a:t>
            </a:r>
            <a:r>
              <a:rPr lang="ru-RU" sz="2400" b="1" dirty="0" err="1">
                <a:latin typeface="Arial"/>
                <a:cs typeface="Arial"/>
              </a:rPr>
              <a:t>обере</a:t>
            </a:r>
            <a:r>
              <a:rPr lang="ru-RU" sz="2400" b="1" dirty="0" err="1">
                <a:solidFill>
                  <a:srgbClr val="FF0000"/>
                </a:solidFill>
                <a:latin typeface="Arial"/>
                <a:cs typeface="Arial"/>
              </a:rPr>
              <a:t>ж</a:t>
            </a:r>
            <a:r>
              <a:rPr lang="ru-RU" sz="2400" b="1" dirty="0" err="1">
                <a:latin typeface="Arial"/>
                <a:cs typeface="Arial"/>
              </a:rPr>
              <a:t>но</a:t>
            </a:r>
            <a:r>
              <a:rPr lang="ru-RU" sz="2400" b="1" dirty="0">
                <a:latin typeface="Arial"/>
                <a:cs typeface="Arial"/>
              </a:rPr>
              <a:t> </a:t>
            </a:r>
            <a:r>
              <a:rPr lang="ru-RU" sz="2400" b="1" dirty="0" err="1">
                <a:latin typeface="Arial"/>
                <a:cs typeface="Arial"/>
              </a:rPr>
              <a:t>пройшов</a:t>
            </a:r>
            <a:r>
              <a:rPr lang="ru-RU" sz="2400" b="1" dirty="0">
                <a:latin typeface="Arial"/>
                <a:cs typeface="Arial"/>
              </a:rPr>
              <a:t> </a:t>
            </a:r>
            <a:r>
              <a:rPr lang="ru-RU" sz="2400" b="1" dirty="0" err="1">
                <a:latin typeface="Arial"/>
                <a:cs typeface="Arial"/>
              </a:rPr>
              <a:t>поруч</a:t>
            </a:r>
            <a:r>
              <a:rPr lang="ru-RU" sz="2400" b="1" dirty="0">
                <a:latin typeface="Arial"/>
                <a:cs typeface="Arial"/>
              </a:rPr>
              <a:t>.</a:t>
            </a:r>
            <a:br>
              <a:rPr lang="ru-RU" sz="2400" b="1" dirty="0">
                <a:latin typeface="Arial"/>
                <a:cs typeface="Arial"/>
              </a:rPr>
            </a:br>
            <a:r>
              <a:rPr lang="ru-RU" sz="2400" b="1" dirty="0" err="1">
                <a:latin typeface="Arial"/>
                <a:cs typeface="Arial"/>
              </a:rPr>
              <a:t>Потім</a:t>
            </a:r>
            <a:r>
              <a:rPr lang="ru-RU" sz="2400" b="1" dirty="0">
                <a:latin typeface="Arial"/>
                <a:cs typeface="Arial"/>
              </a:rPr>
              <a:t> </a:t>
            </a:r>
            <a:r>
              <a:rPr lang="ru-RU" sz="2400" b="1" dirty="0" err="1">
                <a:latin typeface="Arial"/>
                <a:cs typeface="Arial"/>
              </a:rPr>
              <a:t>він</a:t>
            </a:r>
            <a:r>
              <a:rPr lang="ru-RU" sz="2400" b="1" dirty="0">
                <a:latin typeface="Arial"/>
                <a:cs typeface="Arial"/>
              </a:rPr>
              <a:t> </a:t>
            </a:r>
            <a:r>
              <a:rPr lang="ru-RU" sz="2400" b="1" dirty="0" err="1">
                <a:latin typeface="Arial"/>
                <a:cs typeface="Arial"/>
              </a:rPr>
              <a:t>побачив</a:t>
            </a:r>
            <a:r>
              <a:rPr lang="ru-RU" sz="2400" b="1" dirty="0">
                <a:latin typeface="Arial"/>
                <a:cs typeface="Arial"/>
              </a:rPr>
              <a:t> </a:t>
            </a:r>
            <a:r>
              <a:rPr lang="ru-RU" sz="2400" b="1" dirty="0" err="1">
                <a:solidFill>
                  <a:srgbClr val="FF0000"/>
                </a:solidFill>
                <a:latin typeface="Arial"/>
                <a:cs typeface="Arial"/>
              </a:rPr>
              <a:t>ж</a:t>
            </a:r>
            <a:r>
              <a:rPr lang="ru-RU" sz="2400" b="1" dirty="0" err="1">
                <a:latin typeface="Arial"/>
                <a:cs typeface="Arial"/>
              </a:rPr>
              <a:t>овтий</a:t>
            </a:r>
            <a:r>
              <a:rPr lang="ru-RU" sz="2400" b="1" dirty="0">
                <a:latin typeface="Arial"/>
                <a:cs typeface="Arial"/>
              </a:rPr>
              <a:t> </a:t>
            </a:r>
            <a:r>
              <a:rPr lang="ru-RU" sz="2400" b="1" dirty="0" err="1">
                <a:latin typeface="Arial"/>
                <a:cs typeface="Arial"/>
              </a:rPr>
              <a:t>м’яч</a:t>
            </a:r>
            <a:r>
              <a:rPr lang="ru-RU" sz="2400" b="1" dirty="0">
                <a:latin typeface="Arial"/>
                <a:cs typeface="Arial"/>
              </a:rPr>
              <a:t> </a:t>
            </a:r>
            <a:r>
              <a:rPr lang="ru-RU" sz="2400" b="1" dirty="0" err="1">
                <a:latin typeface="Arial"/>
                <a:cs typeface="Arial"/>
              </a:rPr>
              <a:t>біля</a:t>
            </a:r>
            <a:r>
              <a:rPr lang="ru-RU" sz="2400" b="1" dirty="0">
                <a:latin typeface="Arial"/>
                <a:cs typeface="Arial"/>
              </a:rPr>
              <a:t> дерева і </a:t>
            </a:r>
            <a:r>
              <a:rPr lang="ru-RU" sz="2400" b="1" dirty="0" err="1">
                <a:latin typeface="Arial"/>
                <a:cs typeface="Arial"/>
              </a:rPr>
              <a:t>побіг</a:t>
            </a:r>
            <a:r>
              <a:rPr lang="ru-RU" sz="2400" b="1" dirty="0">
                <a:latin typeface="Arial"/>
                <a:cs typeface="Arial"/>
              </a:rPr>
              <a:t> до </a:t>
            </a:r>
            <a:r>
              <a:rPr lang="ru-RU" sz="2400" b="1" dirty="0" err="1">
                <a:latin typeface="Arial"/>
                <a:cs typeface="Arial"/>
              </a:rPr>
              <a:t>нього</a:t>
            </a:r>
            <a:r>
              <a:rPr lang="ru-RU" sz="2400" b="1" dirty="0">
                <a:latin typeface="Arial"/>
                <a:cs typeface="Arial"/>
              </a:rPr>
              <a:t>. </a:t>
            </a:r>
            <a:r>
              <a:rPr lang="ru-RU" sz="2400" b="1" dirty="0" err="1">
                <a:latin typeface="Arial"/>
                <a:cs typeface="Arial"/>
              </a:rPr>
              <a:t>Він</a:t>
            </a:r>
            <a:r>
              <a:rPr lang="ru-RU" sz="2400" b="1" dirty="0">
                <a:latin typeface="Arial"/>
                <a:cs typeface="Arial"/>
              </a:rPr>
              <a:t> </a:t>
            </a:r>
            <a:r>
              <a:rPr lang="ru-RU" sz="2400" b="1" dirty="0" err="1">
                <a:latin typeface="Arial"/>
                <a:cs typeface="Arial"/>
              </a:rPr>
              <a:t>довго</a:t>
            </a:r>
            <a:r>
              <a:rPr lang="ru-RU" sz="2400" b="1" dirty="0">
                <a:latin typeface="Arial"/>
                <a:cs typeface="Arial"/>
              </a:rPr>
              <a:t> </a:t>
            </a:r>
            <a:r>
              <a:rPr lang="ru-RU" sz="2400" b="1" dirty="0" err="1">
                <a:latin typeface="Arial"/>
                <a:cs typeface="Arial"/>
              </a:rPr>
              <a:t>шукав</a:t>
            </a:r>
            <a:r>
              <a:rPr lang="ru-RU" sz="2400" b="1" dirty="0">
                <a:latin typeface="Arial"/>
                <a:cs typeface="Arial"/>
              </a:rPr>
              <a:t> чий </a:t>
            </a:r>
            <a:r>
              <a:rPr lang="ru-RU" sz="2400" b="1" dirty="0" err="1">
                <a:latin typeface="Arial"/>
                <a:cs typeface="Arial"/>
              </a:rPr>
              <a:t>м'яч</a:t>
            </a:r>
            <a:r>
              <a:rPr lang="ru-RU" sz="2400" b="1" dirty="0">
                <a:latin typeface="Arial"/>
                <a:cs typeface="Arial"/>
              </a:rPr>
              <a:t>, </a:t>
            </a:r>
            <a:r>
              <a:rPr lang="ru-RU" sz="2400" b="1" dirty="0" err="1">
                <a:latin typeface="Arial"/>
                <a:cs typeface="Arial"/>
              </a:rPr>
              <a:t>але</a:t>
            </a:r>
            <a:r>
              <a:rPr lang="ru-RU" sz="2400" b="1" dirty="0">
                <a:latin typeface="Arial"/>
                <a:cs typeface="Arial"/>
              </a:rPr>
              <a:t> так і не </a:t>
            </a:r>
            <a:r>
              <a:rPr lang="ru-RU" sz="2400" b="1" dirty="0" err="1">
                <a:latin typeface="Arial"/>
                <a:cs typeface="Arial"/>
              </a:rPr>
              <a:t>знайшов</a:t>
            </a:r>
            <a:r>
              <a:rPr lang="ru-RU" sz="2400" b="1" dirty="0">
                <a:latin typeface="Arial"/>
                <a:cs typeface="Arial"/>
              </a:rPr>
              <a:t>, тому взяв </a:t>
            </a:r>
            <a:r>
              <a:rPr lang="ru-RU" sz="2400" b="1" dirty="0" err="1">
                <a:latin typeface="Arial"/>
                <a:cs typeface="Arial"/>
              </a:rPr>
              <a:t>м'яч</a:t>
            </a:r>
            <a:r>
              <a:rPr lang="ru-RU" sz="2400" b="1" dirty="0">
                <a:latin typeface="Arial"/>
                <a:cs typeface="Arial"/>
              </a:rPr>
              <a:t> до дому і попросив </a:t>
            </a:r>
            <a:r>
              <a:rPr lang="ru-RU" sz="2400" b="1" dirty="0" err="1">
                <a:latin typeface="Arial"/>
                <a:cs typeface="Arial"/>
              </a:rPr>
              <a:t>батьків</a:t>
            </a:r>
            <a:r>
              <a:rPr lang="ru-RU" sz="2400" b="1" dirty="0">
                <a:latin typeface="Arial"/>
                <a:cs typeface="Arial"/>
              </a:rPr>
              <a:t> </a:t>
            </a:r>
            <a:r>
              <a:rPr lang="ru-RU" sz="2400" b="1" dirty="0" err="1">
                <a:latin typeface="Arial"/>
                <a:cs typeface="Arial"/>
              </a:rPr>
              <a:t>знайти</a:t>
            </a:r>
            <a:r>
              <a:rPr lang="ru-RU" sz="2400" b="1" dirty="0">
                <a:latin typeface="Arial"/>
                <a:cs typeface="Arial"/>
              </a:rPr>
              <a:t> </a:t>
            </a:r>
            <a:r>
              <a:rPr lang="ru-RU" sz="2400" b="1" dirty="0" err="1">
                <a:latin typeface="Arial"/>
                <a:cs typeface="Arial"/>
              </a:rPr>
              <a:t>власника</a:t>
            </a:r>
            <a:r>
              <a:rPr lang="ru-RU" sz="2400" b="1" dirty="0">
                <a:latin typeface="Arial"/>
                <a:cs typeface="Arial"/>
              </a:rPr>
              <a:t>. </a:t>
            </a:r>
          </a:p>
        </p:txBody>
      </p:sp>
      <p:grpSp>
        <p:nvGrpSpPr>
          <p:cNvPr id="32" name="Group 6">
            <a:extLst>
              <a:ext uri="{FF2B5EF4-FFF2-40B4-BE49-F238E27FC236}">
                <a16:creationId xmlns:a16="http://schemas.microsoft.com/office/drawing/2014/main" id="{7736AD6A-15F4-0A36-55A6-1FCCCBEDCF53}"/>
              </a:ext>
            </a:extLst>
          </p:cNvPr>
          <p:cNvGrpSpPr/>
          <p:nvPr/>
        </p:nvGrpSpPr>
        <p:grpSpPr>
          <a:xfrm>
            <a:off x="1386333" y="319812"/>
            <a:ext cx="8391789" cy="6373895"/>
            <a:chOff x="0" y="0"/>
            <a:chExt cx="1622651" cy="1660700"/>
          </a:xfrm>
        </p:grpSpPr>
        <p:sp>
          <p:nvSpPr>
            <p:cNvPr id="33" name="Freeform 7">
              <a:extLst>
                <a:ext uri="{FF2B5EF4-FFF2-40B4-BE49-F238E27FC236}">
                  <a16:creationId xmlns:a16="http://schemas.microsoft.com/office/drawing/2014/main" id="{C9FC854E-6796-DDD4-62CA-8A3073F17C57}"/>
                </a:ext>
              </a:extLst>
            </p:cNvPr>
            <p:cNvSpPr/>
            <p:nvPr/>
          </p:nvSpPr>
          <p:spPr>
            <a:xfrm>
              <a:off x="0" y="0"/>
              <a:ext cx="1622651" cy="1660700"/>
            </a:xfrm>
            <a:custGeom>
              <a:avLst/>
              <a:gdLst/>
              <a:ahLst/>
              <a:cxnLst/>
              <a:rect l="l" t="t" r="r" b="b"/>
              <a:pathLst>
                <a:path w="1622651" h="1660700">
                  <a:moveTo>
                    <a:pt x="91073" y="0"/>
                  </a:moveTo>
                  <a:lnTo>
                    <a:pt x="1531578" y="0"/>
                  </a:lnTo>
                  <a:cubicBezTo>
                    <a:pt x="1555732" y="0"/>
                    <a:pt x="1578897" y="9595"/>
                    <a:pt x="1595976" y="26675"/>
                  </a:cubicBezTo>
                  <a:cubicBezTo>
                    <a:pt x="1613056" y="43754"/>
                    <a:pt x="1622651" y="66919"/>
                    <a:pt x="1622651" y="91073"/>
                  </a:cubicBezTo>
                  <a:lnTo>
                    <a:pt x="1622651" y="1569627"/>
                  </a:lnTo>
                  <a:cubicBezTo>
                    <a:pt x="1622651" y="1593781"/>
                    <a:pt x="1613056" y="1616946"/>
                    <a:pt x="1595976" y="1634025"/>
                  </a:cubicBezTo>
                  <a:cubicBezTo>
                    <a:pt x="1578897" y="1651105"/>
                    <a:pt x="1555732" y="1660700"/>
                    <a:pt x="1531578" y="1660700"/>
                  </a:cubicBezTo>
                  <a:lnTo>
                    <a:pt x="91073" y="1660700"/>
                  </a:lnTo>
                  <a:cubicBezTo>
                    <a:pt x="66919" y="1660700"/>
                    <a:pt x="43754" y="1651105"/>
                    <a:pt x="26675" y="1634025"/>
                  </a:cubicBezTo>
                  <a:cubicBezTo>
                    <a:pt x="9595" y="1616946"/>
                    <a:pt x="0" y="1593781"/>
                    <a:pt x="0" y="1569627"/>
                  </a:cubicBezTo>
                  <a:lnTo>
                    <a:pt x="0" y="91073"/>
                  </a:lnTo>
                  <a:cubicBezTo>
                    <a:pt x="0" y="66919"/>
                    <a:pt x="9595" y="43754"/>
                    <a:pt x="26675" y="26675"/>
                  </a:cubicBezTo>
                  <a:cubicBezTo>
                    <a:pt x="43754" y="9595"/>
                    <a:pt x="66919" y="0"/>
                    <a:pt x="91073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000000"/>
              </a:solidFill>
              <a:prstDash val="lgDash"/>
              <a:round/>
            </a:ln>
          </p:spPr>
          <p:txBody>
            <a:bodyPr/>
            <a:lstStyle/>
            <a:p>
              <a:endParaRPr lang="uk-UA"/>
            </a:p>
          </p:txBody>
        </p:sp>
        <p:sp>
          <p:nvSpPr>
            <p:cNvPr id="34" name="TextBox 8">
              <a:extLst>
                <a:ext uri="{FF2B5EF4-FFF2-40B4-BE49-F238E27FC236}">
                  <a16:creationId xmlns:a16="http://schemas.microsoft.com/office/drawing/2014/main" id="{E67DF863-EFFD-139D-1822-98CB90F155FA}"/>
                </a:ext>
              </a:extLst>
            </p:cNvPr>
            <p:cNvSpPr txBox="1"/>
            <p:nvPr/>
          </p:nvSpPr>
          <p:spPr>
            <a:xfrm>
              <a:off x="0" y="-38100"/>
              <a:ext cx="1622651" cy="1698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3" name="Group 6">
            <a:extLst>
              <a:ext uri="{FF2B5EF4-FFF2-40B4-BE49-F238E27FC236}">
                <a16:creationId xmlns:a16="http://schemas.microsoft.com/office/drawing/2014/main" id="{BEF1E34A-C8A4-CC20-5F17-637E27046496}"/>
              </a:ext>
            </a:extLst>
          </p:cNvPr>
          <p:cNvGrpSpPr/>
          <p:nvPr/>
        </p:nvGrpSpPr>
        <p:grpSpPr>
          <a:xfrm>
            <a:off x="2077311" y="593303"/>
            <a:ext cx="3049641" cy="2912230"/>
            <a:chOff x="0" y="0"/>
            <a:chExt cx="1622651" cy="1660700"/>
          </a:xfrm>
        </p:grpSpPr>
        <p:sp>
          <p:nvSpPr>
            <p:cNvPr id="24" name="Freeform 7">
              <a:extLst>
                <a:ext uri="{FF2B5EF4-FFF2-40B4-BE49-F238E27FC236}">
                  <a16:creationId xmlns:a16="http://schemas.microsoft.com/office/drawing/2014/main" id="{E6650BAC-B2F4-93F9-1CCD-E526940DD2D8}"/>
                </a:ext>
              </a:extLst>
            </p:cNvPr>
            <p:cNvSpPr/>
            <p:nvPr/>
          </p:nvSpPr>
          <p:spPr>
            <a:xfrm>
              <a:off x="0" y="0"/>
              <a:ext cx="1622651" cy="1660700"/>
            </a:xfrm>
            <a:custGeom>
              <a:avLst/>
              <a:gdLst/>
              <a:ahLst/>
              <a:cxnLst/>
              <a:rect l="l" t="t" r="r" b="b"/>
              <a:pathLst>
                <a:path w="1622651" h="1660700">
                  <a:moveTo>
                    <a:pt x="91073" y="0"/>
                  </a:moveTo>
                  <a:lnTo>
                    <a:pt x="1531578" y="0"/>
                  </a:lnTo>
                  <a:cubicBezTo>
                    <a:pt x="1555732" y="0"/>
                    <a:pt x="1578897" y="9595"/>
                    <a:pt x="1595976" y="26675"/>
                  </a:cubicBezTo>
                  <a:cubicBezTo>
                    <a:pt x="1613056" y="43754"/>
                    <a:pt x="1622651" y="66919"/>
                    <a:pt x="1622651" y="91073"/>
                  </a:cubicBezTo>
                  <a:lnTo>
                    <a:pt x="1622651" y="1569627"/>
                  </a:lnTo>
                  <a:cubicBezTo>
                    <a:pt x="1622651" y="1593781"/>
                    <a:pt x="1613056" y="1616946"/>
                    <a:pt x="1595976" y="1634025"/>
                  </a:cubicBezTo>
                  <a:cubicBezTo>
                    <a:pt x="1578897" y="1651105"/>
                    <a:pt x="1555732" y="1660700"/>
                    <a:pt x="1531578" y="1660700"/>
                  </a:cubicBezTo>
                  <a:lnTo>
                    <a:pt x="91073" y="1660700"/>
                  </a:lnTo>
                  <a:cubicBezTo>
                    <a:pt x="66919" y="1660700"/>
                    <a:pt x="43754" y="1651105"/>
                    <a:pt x="26675" y="1634025"/>
                  </a:cubicBezTo>
                  <a:cubicBezTo>
                    <a:pt x="9595" y="1616946"/>
                    <a:pt x="0" y="1593781"/>
                    <a:pt x="0" y="1569627"/>
                  </a:cubicBezTo>
                  <a:lnTo>
                    <a:pt x="0" y="91073"/>
                  </a:lnTo>
                  <a:cubicBezTo>
                    <a:pt x="0" y="66919"/>
                    <a:pt x="9595" y="43754"/>
                    <a:pt x="26675" y="26675"/>
                  </a:cubicBezTo>
                  <a:cubicBezTo>
                    <a:pt x="43754" y="9595"/>
                    <a:pt x="66919" y="0"/>
                    <a:pt x="91073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000000"/>
              </a:solidFill>
              <a:prstDash val="lgDash"/>
              <a:round/>
            </a:ln>
          </p:spPr>
          <p:txBody>
            <a:bodyPr/>
            <a:lstStyle/>
            <a:p>
              <a:endParaRPr lang="uk-UA"/>
            </a:p>
          </p:txBody>
        </p:sp>
        <p:sp>
          <p:nvSpPr>
            <p:cNvPr id="25" name="TextBox 8">
              <a:extLst>
                <a:ext uri="{FF2B5EF4-FFF2-40B4-BE49-F238E27FC236}">
                  <a16:creationId xmlns:a16="http://schemas.microsoft.com/office/drawing/2014/main" id="{200B0DAB-C9F4-A50C-E51C-6486A5F43B4D}"/>
                </a:ext>
              </a:extLst>
            </p:cNvPr>
            <p:cNvSpPr txBox="1"/>
            <p:nvPr/>
          </p:nvSpPr>
          <p:spPr>
            <a:xfrm>
              <a:off x="0" y="-38100"/>
              <a:ext cx="1622651" cy="1698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6" name="Group 6">
            <a:extLst>
              <a:ext uri="{FF2B5EF4-FFF2-40B4-BE49-F238E27FC236}">
                <a16:creationId xmlns:a16="http://schemas.microsoft.com/office/drawing/2014/main" id="{6CEA6718-63B0-0BEF-0749-DD24A4150981}"/>
              </a:ext>
            </a:extLst>
          </p:cNvPr>
          <p:cNvGrpSpPr/>
          <p:nvPr/>
        </p:nvGrpSpPr>
        <p:grpSpPr>
          <a:xfrm>
            <a:off x="6220029" y="-822067"/>
            <a:ext cx="3235014" cy="4283484"/>
            <a:chOff x="-109013" y="-38100"/>
            <a:chExt cx="1731664" cy="2231955"/>
          </a:xfrm>
        </p:grpSpPr>
        <p:sp>
          <p:nvSpPr>
            <p:cNvPr id="28" name="TextBox 8">
              <a:extLst>
                <a:ext uri="{FF2B5EF4-FFF2-40B4-BE49-F238E27FC236}">
                  <a16:creationId xmlns:a16="http://schemas.microsoft.com/office/drawing/2014/main" id="{43D834BF-B2A2-1A3C-7B18-42EF6931DF10}"/>
                </a:ext>
              </a:extLst>
            </p:cNvPr>
            <p:cNvSpPr txBox="1"/>
            <p:nvPr/>
          </p:nvSpPr>
          <p:spPr>
            <a:xfrm>
              <a:off x="0" y="-38100"/>
              <a:ext cx="1622651" cy="1698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  <p:sp>
          <p:nvSpPr>
            <p:cNvPr id="27" name="Freeform 7">
              <a:extLst>
                <a:ext uri="{FF2B5EF4-FFF2-40B4-BE49-F238E27FC236}">
                  <a16:creationId xmlns:a16="http://schemas.microsoft.com/office/drawing/2014/main" id="{E1C5BC3F-05D3-DD66-EF8A-C4F0F2D88CE5}"/>
                </a:ext>
              </a:extLst>
            </p:cNvPr>
            <p:cNvSpPr/>
            <p:nvPr/>
          </p:nvSpPr>
          <p:spPr>
            <a:xfrm>
              <a:off x="-109013" y="688139"/>
              <a:ext cx="1584463" cy="1505716"/>
            </a:xfrm>
            <a:custGeom>
              <a:avLst/>
              <a:gdLst/>
              <a:ahLst/>
              <a:cxnLst/>
              <a:rect l="l" t="t" r="r" b="b"/>
              <a:pathLst>
                <a:path w="1622651" h="1660700">
                  <a:moveTo>
                    <a:pt x="91073" y="0"/>
                  </a:moveTo>
                  <a:lnTo>
                    <a:pt x="1531578" y="0"/>
                  </a:lnTo>
                  <a:cubicBezTo>
                    <a:pt x="1555732" y="0"/>
                    <a:pt x="1578897" y="9595"/>
                    <a:pt x="1595976" y="26675"/>
                  </a:cubicBezTo>
                  <a:cubicBezTo>
                    <a:pt x="1613056" y="43754"/>
                    <a:pt x="1622651" y="66919"/>
                    <a:pt x="1622651" y="91073"/>
                  </a:cubicBezTo>
                  <a:lnTo>
                    <a:pt x="1622651" y="1569627"/>
                  </a:lnTo>
                  <a:cubicBezTo>
                    <a:pt x="1622651" y="1593781"/>
                    <a:pt x="1613056" y="1616946"/>
                    <a:pt x="1595976" y="1634025"/>
                  </a:cubicBezTo>
                  <a:cubicBezTo>
                    <a:pt x="1578897" y="1651105"/>
                    <a:pt x="1555732" y="1660700"/>
                    <a:pt x="1531578" y="1660700"/>
                  </a:cubicBezTo>
                  <a:lnTo>
                    <a:pt x="91073" y="1660700"/>
                  </a:lnTo>
                  <a:cubicBezTo>
                    <a:pt x="66919" y="1660700"/>
                    <a:pt x="43754" y="1651105"/>
                    <a:pt x="26675" y="1634025"/>
                  </a:cubicBezTo>
                  <a:cubicBezTo>
                    <a:pt x="9595" y="1616946"/>
                    <a:pt x="0" y="1593781"/>
                    <a:pt x="0" y="1569627"/>
                  </a:cubicBezTo>
                  <a:lnTo>
                    <a:pt x="0" y="91073"/>
                  </a:lnTo>
                  <a:cubicBezTo>
                    <a:pt x="0" y="66919"/>
                    <a:pt x="9595" y="43754"/>
                    <a:pt x="26675" y="26675"/>
                  </a:cubicBezTo>
                  <a:cubicBezTo>
                    <a:pt x="43754" y="9595"/>
                    <a:pt x="66919" y="0"/>
                    <a:pt x="91073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000000"/>
              </a:solidFill>
              <a:prstDash val="lgDash"/>
              <a:round/>
            </a:ln>
          </p:spPr>
          <p:txBody>
            <a:bodyPr/>
            <a:lstStyle/>
            <a:p>
              <a:endParaRPr lang="uk-UA"/>
            </a:p>
          </p:txBody>
        </p:sp>
      </p:grpSp>
      <p:grpSp>
        <p:nvGrpSpPr>
          <p:cNvPr id="35" name="Group 6">
            <a:extLst>
              <a:ext uri="{FF2B5EF4-FFF2-40B4-BE49-F238E27FC236}">
                <a16:creationId xmlns:a16="http://schemas.microsoft.com/office/drawing/2014/main" id="{C6E8CEB7-DFA3-9F97-6FBA-FB448FC36169}"/>
              </a:ext>
            </a:extLst>
          </p:cNvPr>
          <p:cNvGrpSpPr/>
          <p:nvPr/>
        </p:nvGrpSpPr>
        <p:grpSpPr>
          <a:xfrm>
            <a:off x="2089606" y="3602867"/>
            <a:ext cx="3038436" cy="2855984"/>
            <a:chOff x="0" y="0"/>
            <a:chExt cx="1622651" cy="1660700"/>
          </a:xfrm>
        </p:grpSpPr>
        <p:sp>
          <p:nvSpPr>
            <p:cNvPr id="36" name="Freeform 7">
              <a:extLst>
                <a:ext uri="{FF2B5EF4-FFF2-40B4-BE49-F238E27FC236}">
                  <a16:creationId xmlns:a16="http://schemas.microsoft.com/office/drawing/2014/main" id="{ECDB9BEA-1CDA-6209-6337-E26CA69642D4}"/>
                </a:ext>
              </a:extLst>
            </p:cNvPr>
            <p:cNvSpPr/>
            <p:nvPr/>
          </p:nvSpPr>
          <p:spPr>
            <a:xfrm>
              <a:off x="0" y="0"/>
              <a:ext cx="1622651" cy="1660700"/>
            </a:xfrm>
            <a:custGeom>
              <a:avLst/>
              <a:gdLst/>
              <a:ahLst/>
              <a:cxnLst/>
              <a:rect l="l" t="t" r="r" b="b"/>
              <a:pathLst>
                <a:path w="1622651" h="1660700">
                  <a:moveTo>
                    <a:pt x="91073" y="0"/>
                  </a:moveTo>
                  <a:lnTo>
                    <a:pt x="1531578" y="0"/>
                  </a:lnTo>
                  <a:cubicBezTo>
                    <a:pt x="1555732" y="0"/>
                    <a:pt x="1578897" y="9595"/>
                    <a:pt x="1595976" y="26675"/>
                  </a:cubicBezTo>
                  <a:cubicBezTo>
                    <a:pt x="1613056" y="43754"/>
                    <a:pt x="1622651" y="66919"/>
                    <a:pt x="1622651" y="91073"/>
                  </a:cubicBezTo>
                  <a:lnTo>
                    <a:pt x="1622651" y="1569627"/>
                  </a:lnTo>
                  <a:cubicBezTo>
                    <a:pt x="1622651" y="1593781"/>
                    <a:pt x="1613056" y="1616946"/>
                    <a:pt x="1595976" y="1634025"/>
                  </a:cubicBezTo>
                  <a:cubicBezTo>
                    <a:pt x="1578897" y="1651105"/>
                    <a:pt x="1555732" y="1660700"/>
                    <a:pt x="1531578" y="1660700"/>
                  </a:cubicBezTo>
                  <a:lnTo>
                    <a:pt x="91073" y="1660700"/>
                  </a:lnTo>
                  <a:cubicBezTo>
                    <a:pt x="66919" y="1660700"/>
                    <a:pt x="43754" y="1651105"/>
                    <a:pt x="26675" y="1634025"/>
                  </a:cubicBezTo>
                  <a:cubicBezTo>
                    <a:pt x="9595" y="1616946"/>
                    <a:pt x="0" y="1593781"/>
                    <a:pt x="0" y="1569627"/>
                  </a:cubicBezTo>
                  <a:lnTo>
                    <a:pt x="0" y="91073"/>
                  </a:lnTo>
                  <a:cubicBezTo>
                    <a:pt x="0" y="66919"/>
                    <a:pt x="9595" y="43754"/>
                    <a:pt x="26675" y="26675"/>
                  </a:cubicBezTo>
                  <a:cubicBezTo>
                    <a:pt x="43754" y="9595"/>
                    <a:pt x="66919" y="0"/>
                    <a:pt x="91073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000000"/>
              </a:solidFill>
              <a:prstDash val="lgDash"/>
              <a:round/>
            </a:ln>
          </p:spPr>
          <p:txBody>
            <a:bodyPr/>
            <a:lstStyle/>
            <a:p>
              <a:endParaRPr lang="uk-UA"/>
            </a:p>
          </p:txBody>
        </p:sp>
        <p:sp>
          <p:nvSpPr>
            <p:cNvPr id="37" name="TextBox 8">
              <a:extLst>
                <a:ext uri="{FF2B5EF4-FFF2-40B4-BE49-F238E27FC236}">
                  <a16:creationId xmlns:a16="http://schemas.microsoft.com/office/drawing/2014/main" id="{FFD83FDC-04FE-90CA-5AF7-B063518CB98A}"/>
                </a:ext>
              </a:extLst>
            </p:cNvPr>
            <p:cNvSpPr txBox="1"/>
            <p:nvPr/>
          </p:nvSpPr>
          <p:spPr>
            <a:xfrm>
              <a:off x="0" y="-38100"/>
              <a:ext cx="1622651" cy="1698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8" name="Group 6">
            <a:extLst>
              <a:ext uri="{FF2B5EF4-FFF2-40B4-BE49-F238E27FC236}">
                <a16:creationId xmlns:a16="http://schemas.microsoft.com/office/drawing/2014/main" id="{FC012C62-8DAC-7F63-3510-6817A3B97E5B}"/>
              </a:ext>
            </a:extLst>
          </p:cNvPr>
          <p:cNvGrpSpPr/>
          <p:nvPr/>
        </p:nvGrpSpPr>
        <p:grpSpPr>
          <a:xfrm>
            <a:off x="6220932" y="3607757"/>
            <a:ext cx="2975941" cy="2855984"/>
            <a:chOff x="0" y="0"/>
            <a:chExt cx="1622651" cy="1660700"/>
          </a:xfrm>
        </p:grpSpPr>
        <p:sp>
          <p:nvSpPr>
            <p:cNvPr id="39" name="Freeform 7">
              <a:extLst>
                <a:ext uri="{FF2B5EF4-FFF2-40B4-BE49-F238E27FC236}">
                  <a16:creationId xmlns:a16="http://schemas.microsoft.com/office/drawing/2014/main" id="{C236B707-D517-B3AD-4118-1326D0426384}"/>
                </a:ext>
              </a:extLst>
            </p:cNvPr>
            <p:cNvSpPr/>
            <p:nvPr/>
          </p:nvSpPr>
          <p:spPr>
            <a:xfrm>
              <a:off x="0" y="0"/>
              <a:ext cx="1622651" cy="1660700"/>
            </a:xfrm>
            <a:custGeom>
              <a:avLst/>
              <a:gdLst/>
              <a:ahLst/>
              <a:cxnLst/>
              <a:rect l="l" t="t" r="r" b="b"/>
              <a:pathLst>
                <a:path w="1622651" h="1660700">
                  <a:moveTo>
                    <a:pt x="91073" y="0"/>
                  </a:moveTo>
                  <a:lnTo>
                    <a:pt x="1531578" y="0"/>
                  </a:lnTo>
                  <a:cubicBezTo>
                    <a:pt x="1555732" y="0"/>
                    <a:pt x="1578897" y="9595"/>
                    <a:pt x="1595976" y="26675"/>
                  </a:cubicBezTo>
                  <a:cubicBezTo>
                    <a:pt x="1613056" y="43754"/>
                    <a:pt x="1622651" y="66919"/>
                    <a:pt x="1622651" y="91073"/>
                  </a:cubicBezTo>
                  <a:lnTo>
                    <a:pt x="1622651" y="1569627"/>
                  </a:lnTo>
                  <a:cubicBezTo>
                    <a:pt x="1622651" y="1593781"/>
                    <a:pt x="1613056" y="1616946"/>
                    <a:pt x="1595976" y="1634025"/>
                  </a:cubicBezTo>
                  <a:cubicBezTo>
                    <a:pt x="1578897" y="1651105"/>
                    <a:pt x="1555732" y="1660700"/>
                    <a:pt x="1531578" y="1660700"/>
                  </a:cubicBezTo>
                  <a:lnTo>
                    <a:pt x="91073" y="1660700"/>
                  </a:lnTo>
                  <a:cubicBezTo>
                    <a:pt x="66919" y="1660700"/>
                    <a:pt x="43754" y="1651105"/>
                    <a:pt x="26675" y="1634025"/>
                  </a:cubicBezTo>
                  <a:cubicBezTo>
                    <a:pt x="9595" y="1616946"/>
                    <a:pt x="0" y="1593781"/>
                    <a:pt x="0" y="1569627"/>
                  </a:cubicBezTo>
                  <a:lnTo>
                    <a:pt x="0" y="91073"/>
                  </a:lnTo>
                  <a:cubicBezTo>
                    <a:pt x="0" y="66919"/>
                    <a:pt x="9595" y="43754"/>
                    <a:pt x="26675" y="26675"/>
                  </a:cubicBezTo>
                  <a:cubicBezTo>
                    <a:pt x="43754" y="9595"/>
                    <a:pt x="66919" y="0"/>
                    <a:pt x="91073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000000"/>
              </a:solidFill>
              <a:prstDash val="lgDash"/>
              <a:round/>
            </a:ln>
          </p:spPr>
          <p:txBody>
            <a:bodyPr/>
            <a:lstStyle/>
            <a:p>
              <a:endParaRPr lang="uk-UA"/>
            </a:p>
          </p:txBody>
        </p:sp>
        <p:sp>
          <p:nvSpPr>
            <p:cNvPr id="40" name="TextBox 8">
              <a:extLst>
                <a:ext uri="{FF2B5EF4-FFF2-40B4-BE49-F238E27FC236}">
                  <a16:creationId xmlns:a16="http://schemas.microsoft.com/office/drawing/2014/main" id="{FB249024-08B2-E663-5C1F-C20AD7583800}"/>
                </a:ext>
              </a:extLst>
            </p:cNvPr>
            <p:cNvSpPr txBox="1"/>
            <p:nvPr/>
          </p:nvSpPr>
          <p:spPr>
            <a:xfrm>
              <a:off x="0" y="-38100"/>
              <a:ext cx="1622651" cy="1698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42" name="Рисунок 41" descr="Изображение выглядит как графическая вставка, рисунок, мультфильм, иллюстрация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6FD1C1B0-C7FF-A4E4-E7BA-4368D0B49C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86137" y="4584699"/>
            <a:ext cx="2085858" cy="2097062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404E406B-25E1-7DD4-E1C4-10FE0BB1C1D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2174715" y="671828"/>
            <a:ext cx="2864274" cy="2864274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58730FB0-A876-C707-4B8A-3217CF7D9B3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6319019" y="654579"/>
            <a:ext cx="2781889" cy="2781889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F67DC7BC-9B19-C34D-CA4A-CDC27BD3DBF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2173606" y="3655515"/>
            <a:ext cx="2745184" cy="2745184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F9C21364-8B03-F222-5B6E-8588AB620F9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6394207" y="3668833"/>
            <a:ext cx="2707923" cy="2707923"/>
          </a:xfrm>
          <a:prstGeom prst="rect">
            <a:avLst/>
          </a:prstGeom>
        </p:spPr>
      </p:pic>
      <p:pic>
        <p:nvPicPr>
          <p:cNvPr id="52" name="Рисунок 51" descr="Изображение выглядит как искусство, зарисовка, Детское искусство, витражное стекло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FC21F9D7-5507-67AE-825A-50D88EE0878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7857" y="111324"/>
            <a:ext cx="855839" cy="866493"/>
          </a:xfrm>
          <a:prstGeom prst="rect">
            <a:avLst/>
          </a:prstGeom>
        </p:spPr>
      </p:pic>
      <p:pic>
        <p:nvPicPr>
          <p:cNvPr id="54" name="Рисунок 53" descr="Изображение выглядит как символ, астрономия, звезд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0A3BB06C-8493-A6FD-CF39-2BFFBB04D2D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16240" y="789529"/>
            <a:ext cx="4788746" cy="4840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3656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/>
      <p:bldP spid="7" grpId="1"/>
      <p:bldP spid="10" grpId="0" animBg="1"/>
      <p:bldP spid="3" grpId="0"/>
      <p:bldP spid="2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8E089B6-E184-4EDD-8DEE-4647F93A5A9D}">
  <ds:schemaRefs>
    <ds:schemaRef ds:uri="http://schemas.microsoft.com/office/2006/metadata/properties"/>
    <ds:schemaRef ds:uri="http://schemas.microsoft.com/office/infopath/2007/PartnerControls"/>
    <ds:schemaRef ds:uri="f2b6131b-628d-405c-9a7f-49f976ea74da"/>
  </ds:schemaRefs>
</ds:datastoreItem>
</file>

<file path=customXml/itemProps2.xml><?xml version="1.0" encoding="utf-8"?>
<ds:datastoreItem xmlns:ds="http://schemas.openxmlformats.org/officeDocument/2006/customXml" ds:itemID="{734CDB69-5ADA-4CED-B408-1136A16345A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b6131b-628d-405c-9a7f-49f976ea74d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B72BD72-3D7C-4173-B0A6-D2DE185DB0E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99</TotalTime>
  <Words>86</Words>
  <Application>Microsoft Office PowerPoint</Application>
  <PresentationFormat>Widescreen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Тема Office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Аліна Макарова</dc:creator>
  <cp:lastModifiedBy>Аліна Макарова</cp:lastModifiedBy>
  <cp:revision>81</cp:revision>
  <dcterms:created xsi:type="dcterms:W3CDTF">2026-01-03T14:04:40Z</dcterms:created>
  <dcterms:modified xsi:type="dcterms:W3CDTF">2026-01-31T20:28:32Z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