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B42C-9F35-4A70-A06C-5EC3E41FC675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E5FA-9365-4015-826C-C4BC591FC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167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B42C-9F35-4A70-A06C-5EC3E41FC675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E5FA-9365-4015-826C-C4BC591FC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976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B42C-9F35-4A70-A06C-5EC3E41FC675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E5FA-9365-4015-826C-C4BC591FC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016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B42C-9F35-4A70-A06C-5EC3E41FC675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E5FA-9365-4015-826C-C4BC591FC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734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B42C-9F35-4A70-A06C-5EC3E41FC675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E5FA-9365-4015-826C-C4BC591FC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084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B42C-9F35-4A70-A06C-5EC3E41FC675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E5FA-9365-4015-826C-C4BC591FC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753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B42C-9F35-4A70-A06C-5EC3E41FC675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E5FA-9365-4015-826C-C4BC591FC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003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B42C-9F35-4A70-A06C-5EC3E41FC675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E5FA-9365-4015-826C-C4BC591FC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39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B42C-9F35-4A70-A06C-5EC3E41FC675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E5FA-9365-4015-826C-C4BC591FC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556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B42C-9F35-4A70-A06C-5EC3E41FC675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E5FA-9365-4015-826C-C4BC591FC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869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B42C-9F35-4A70-A06C-5EC3E41FC675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E5FA-9365-4015-826C-C4BC591FC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733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AB42C-9F35-4A70-A06C-5EC3E41FC675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4E5FA-9365-4015-826C-C4BC591FC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268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Рисунок 8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1" b="4102"/>
          <a:stretch/>
        </p:blipFill>
        <p:spPr>
          <a:xfrm>
            <a:off x="0" y="-114300"/>
            <a:ext cx="12192000" cy="69723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037491" y="967153"/>
            <a:ext cx="7992209" cy="4958861"/>
          </a:xfrm>
          <a:prstGeom prst="roundRect">
            <a:avLst>
              <a:gd name="adj" fmla="val 7111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4" name="Прямая соединительная линия 63"/>
          <p:cNvCxnSpPr>
            <a:stCxn id="3" idx="3"/>
            <a:endCxn id="4" idx="1"/>
          </p:cNvCxnSpPr>
          <p:nvPr/>
        </p:nvCxnSpPr>
        <p:spPr>
          <a:xfrm>
            <a:off x="2477539" y="1672131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4066478" y="1653003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5655417" y="1650325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7244356" y="1672130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8236901" y="2122131"/>
            <a:ext cx="0" cy="2628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7244356" y="2877888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5681625" y="2853105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4066478" y="2877888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2477538" y="2891204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1828020" y="3341988"/>
            <a:ext cx="0" cy="2628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8212937" y="4517655"/>
            <a:ext cx="0" cy="2628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2477538" y="4099766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4066478" y="4067655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5648765" y="4074618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7269186" y="4074618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7269186" y="5314318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5648764" y="5314318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4061378" y="5330438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2488470" y="5337766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Группа 42"/>
          <p:cNvGrpSpPr/>
          <p:nvPr/>
        </p:nvGrpSpPr>
        <p:grpSpPr>
          <a:xfrm>
            <a:off x="1217539" y="1222131"/>
            <a:ext cx="1260000" cy="900000"/>
            <a:chOff x="1217539" y="1222131"/>
            <a:chExt cx="1260000" cy="900000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1217539" y="1222131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290996" y="1426440"/>
              <a:ext cx="1088760" cy="46166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cap="none" spc="0" dirty="0" err="1" smtClean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0000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КВіТИ</a:t>
              </a:r>
              <a:endParaRPr lang="ru-RU" sz="2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2806478" y="1125651"/>
            <a:ext cx="1260000" cy="1115791"/>
            <a:chOff x="2806478" y="1125651"/>
            <a:chExt cx="1260000" cy="1115791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806478" y="1222131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7165" y="1125651"/>
              <a:ext cx="1115791" cy="1115791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4395417" y="1145553"/>
            <a:ext cx="1260000" cy="1027091"/>
            <a:chOff x="4395417" y="1145553"/>
            <a:chExt cx="1260000" cy="1027091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4395417" y="1222131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7F2F6"/>
                </a:clrFrom>
                <a:clrTo>
                  <a:srgbClr val="F7F2F6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259" b="89815" l="7047" r="9396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6786" y="1145553"/>
              <a:ext cx="1027091" cy="1027091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5984356" y="1222131"/>
            <a:ext cx="1260000" cy="900000"/>
            <a:chOff x="5984356" y="1222131"/>
            <a:chExt cx="1260000" cy="90000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5984356" y="1222131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236688" y="1318187"/>
              <a:ext cx="755335" cy="70788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0000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  <a:endParaRPr lang="ru-RU" sz="40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7573295" y="1222131"/>
            <a:ext cx="1260000" cy="900000"/>
            <a:chOff x="7573295" y="1222131"/>
            <a:chExt cx="1260000" cy="90000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7573295" y="1222131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Ромб 26"/>
            <p:cNvSpPr/>
            <p:nvPr/>
          </p:nvSpPr>
          <p:spPr>
            <a:xfrm>
              <a:off x="7851498" y="1297273"/>
              <a:ext cx="720000" cy="720000"/>
            </a:xfrm>
            <a:prstGeom prst="diamond">
              <a:avLst/>
            </a:prstGeom>
            <a:solidFill>
              <a:srgbClr val="FF0000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1217539" y="2427889"/>
            <a:ext cx="1260000" cy="900000"/>
            <a:chOff x="1217539" y="2427889"/>
            <a:chExt cx="1260000" cy="90000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217539" y="2427889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457708" y="2523946"/>
              <a:ext cx="755335" cy="70788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0000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17</a:t>
              </a:r>
              <a:endParaRPr lang="ru-RU" sz="40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2806478" y="2384990"/>
            <a:ext cx="1260000" cy="1042217"/>
            <a:chOff x="2806478" y="2384990"/>
            <a:chExt cx="1260000" cy="1042217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2806478" y="2427889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2863" y="2384990"/>
              <a:ext cx="1042217" cy="1042217"/>
            </a:xfrm>
            <a:prstGeom prst="rect">
              <a:avLst/>
            </a:prstGeom>
          </p:spPr>
        </p:pic>
      </p:grpSp>
      <p:grpSp>
        <p:nvGrpSpPr>
          <p:cNvPr id="50" name="Группа 49"/>
          <p:cNvGrpSpPr/>
          <p:nvPr/>
        </p:nvGrpSpPr>
        <p:grpSpPr>
          <a:xfrm>
            <a:off x="4395417" y="2403105"/>
            <a:ext cx="1260000" cy="900000"/>
            <a:chOff x="4395417" y="2403105"/>
            <a:chExt cx="1260000" cy="90000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4395417" y="2403105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4522469" y="2653050"/>
              <a:ext cx="995786" cy="40011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000" b="1" cap="none" spc="0" dirty="0" smtClean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0000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ПЛАЩ</a:t>
              </a:r>
              <a:endParaRPr lang="ru-RU" sz="20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5984356" y="2403105"/>
            <a:ext cx="1260000" cy="900000"/>
            <a:chOff x="5984356" y="2403105"/>
            <a:chExt cx="1260000" cy="90000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5984356" y="2403105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6262559" y="2468394"/>
              <a:ext cx="720000" cy="72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7573295" y="2328900"/>
            <a:ext cx="1260000" cy="998989"/>
            <a:chOff x="7573295" y="2328900"/>
            <a:chExt cx="1260000" cy="998989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7573295" y="2403105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182" b="97091" l="1701" r="100000">
                          <a14:foregroundMark x1="55782" y1="49818" x2="54082" y2="46909"/>
                          <a14:foregroundMark x1="30272" y1="39636" x2="27211" y2="35273"/>
                          <a14:foregroundMark x1="8503" y1="42909" x2="8503" y2="42909"/>
                          <a14:foregroundMark x1="7143" y1="45455" x2="7143" y2="45455"/>
                          <a14:foregroundMark x1="13265" y1="46545" x2="13265" y2="46545"/>
                          <a14:foregroundMark x1="5102" y1="42909" x2="5102" y2="42909"/>
                          <a14:foregroundMark x1="6803" y1="41455" x2="6122" y2="40364"/>
                          <a14:foregroundMark x1="20068" y1="38909" x2="17007" y2="323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7487" y="2328900"/>
              <a:ext cx="998989" cy="998989"/>
            </a:xfrm>
            <a:prstGeom prst="rect">
              <a:avLst/>
            </a:prstGeom>
          </p:spPr>
        </p:pic>
      </p:grpSp>
      <p:grpSp>
        <p:nvGrpSpPr>
          <p:cNvPr id="53" name="Группа 52"/>
          <p:cNvGrpSpPr/>
          <p:nvPr/>
        </p:nvGrpSpPr>
        <p:grpSpPr>
          <a:xfrm>
            <a:off x="1194815" y="3633647"/>
            <a:ext cx="1282724" cy="900000"/>
            <a:chOff x="1194815" y="3633647"/>
            <a:chExt cx="1282724" cy="90000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1217539" y="3633647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194815" y="3852814"/>
              <a:ext cx="1281120" cy="46166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cap="none" spc="0" dirty="0" smtClean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0000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ВЕСНА</a:t>
              </a:r>
              <a:endParaRPr lang="ru-RU" sz="2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2806478" y="3617655"/>
            <a:ext cx="1260000" cy="900000"/>
            <a:chOff x="2806478" y="3617655"/>
            <a:chExt cx="1260000" cy="90000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2806478" y="3617655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3096279" y="3713712"/>
              <a:ext cx="755335" cy="70788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0000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  <a:endParaRPr lang="ru-RU" sz="40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4390406" y="3474504"/>
            <a:ext cx="1260000" cy="1134798"/>
            <a:chOff x="4390406" y="3474504"/>
            <a:chExt cx="1260000" cy="1134798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4390406" y="3584079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4361" y="3474504"/>
              <a:ext cx="1134798" cy="1134798"/>
            </a:xfrm>
            <a:prstGeom prst="rect">
              <a:avLst/>
            </a:prstGeom>
          </p:spPr>
        </p:pic>
      </p:grpSp>
      <p:grpSp>
        <p:nvGrpSpPr>
          <p:cNvPr id="56" name="Группа 55"/>
          <p:cNvGrpSpPr/>
          <p:nvPr/>
        </p:nvGrpSpPr>
        <p:grpSpPr>
          <a:xfrm>
            <a:off x="5972918" y="3584079"/>
            <a:ext cx="1271438" cy="900000"/>
            <a:chOff x="5972918" y="3584079"/>
            <a:chExt cx="1271438" cy="900000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5984356" y="3584079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5972918" y="3849154"/>
              <a:ext cx="1271438" cy="40011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000" b="1" cap="none" spc="0" dirty="0" err="1" smtClean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0000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КАЛЮЖі</a:t>
              </a:r>
              <a:endParaRPr lang="ru-RU" sz="20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7573295" y="3473344"/>
            <a:ext cx="1260000" cy="1135958"/>
            <a:chOff x="7573295" y="3473344"/>
            <a:chExt cx="1260000" cy="1135958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7573295" y="3617655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>
                          <a14:foregroundMark x1="71255" y1="21053" x2="71255" y2="19433"/>
                          <a14:foregroundMark x1="82186" y1="29150" x2="84211" y2="29150"/>
                          <a14:foregroundMark x1="70850" y1="21457" x2="68826" y2="20648"/>
                          <a14:foregroundMark x1="78947" y1="21862" x2="79757" y2="19838"/>
                          <a14:foregroundMark x1="81781" y1="21457" x2="81781" y2="20243"/>
                          <a14:foregroundMark x1="68421" y1="20648" x2="68016" y2="19838"/>
                          <a14:foregroundMark x1="68016" y1="21862" x2="66397" y2="21053"/>
                          <a14:foregroundMark x1="73279" y1="18219" x2="73279" y2="16599"/>
                          <a14:backgroundMark x1="76518" y1="17814" x2="76518" y2="17814"/>
                          <a14:backgroundMark x1="71255" y1="40081" x2="71255" y2="400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7731" y="3473344"/>
              <a:ext cx="1135958" cy="1135958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1217539" y="4745722"/>
            <a:ext cx="1260000" cy="1137192"/>
            <a:chOff x="1217539" y="4745722"/>
            <a:chExt cx="1260000" cy="1137192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217539" y="4839405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1112" y="4745722"/>
              <a:ext cx="1137192" cy="1137192"/>
            </a:xfrm>
            <a:prstGeom prst="rect">
              <a:avLst/>
            </a:prstGeom>
          </p:spPr>
        </p:pic>
      </p:grpSp>
      <p:grpSp>
        <p:nvGrpSpPr>
          <p:cNvPr id="59" name="Группа 58"/>
          <p:cNvGrpSpPr/>
          <p:nvPr/>
        </p:nvGrpSpPr>
        <p:grpSpPr>
          <a:xfrm>
            <a:off x="2806478" y="4826823"/>
            <a:ext cx="1260000" cy="900000"/>
            <a:chOff x="2806478" y="4826823"/>
            <a:chExt cx="1260000" cy="90000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2806478" y="4826823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2861829" y="5078855"/>
              <a:ext cx="1107996" cy="40011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000" b="1" cap="none" spc="0" dirty="0" smtClean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0000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СОНЦЕ</a:t>
              </a:r>
              <a:endParaRPr lang="ru-RU" sz="20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Скругленный прямоугольник 15"/>
          <p:cNvSpPr/>
          <p:nvPr/>
        </p:nvSpPr>
        <p:spPr>
          <a:xfrm>
            <a:off x="4390406" y="4826823"/>
            <a:ext cx="1260000" cy="900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  <a:prstDash val="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1" name="Группа 60"/>
          <p:cNvGrpSpPr/>
          <p:nvPr/>
        </p:nvGrpSpPr>
        <p:grpSpPr>
          <a:xfrm>
            <a:off x="5984356" y="4826823"/>
            <a:ext cx="1260000" cy="900000"/>
            <a:chOff x="5984356" y="4826823"/>
            <a:chExt cx="1260000" cy="900000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5984356" y="4826823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6293061" y="4916823"/>
              <a:ext cx="720000" cy="7200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7573295" y="4753613"/>
            <a:ext cx="1260000" cy="1064700"/>
            <a:chOff x="7573295" y="4753613"/>
            <a:chExt cx="1260000" cy="1064700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7573295" y="4826823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0587" y="4753613"/>
              <a:ext cx="1064700" cy="1064700"/>
            </a:xfrm>
            <a:prstGeom prst="rect">
              <a:avLst/>
            </a:prstGeom>
          </p:spPr>
        </p:pic>
      </p:grp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9" b="7564"/>
          <a:stretch/>
        </p:blipFill>
        <p:spPr>
          <a:xfrm>
            <a:off x="4522469" y="4822448"/>
            <a:ext cx="1059594" cy="916957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15" y="5818313"/>
            <a:ext cx="1026697" cy="1039451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522" y="-775950"/>
            <a:ext cx="6652726" cy="6858000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529" y="3849154"/>
            <a:ext cx="2532675" cy="253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22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502A62F-BC7F-4A12-AD87-E98B7C6F7E6A}"/>
</file>

<file path=customXml/itemProps2.xml><?xml version="1.0" encoding="utf-8"?>
<ds:datastoreItem xmlns:ds="http://schemas.openxmlformats.org/officeDocument/2006/customXml" ds:itemID="{4669C91A-3F36-4DAE-88AA-C419BC792864}"/>
</file>

<file path=customXml/itemProps3.xml><?xml version="1.0" encoding="utf-8"?>
<ds:datastoreItem xmlns:ds="http://schemas.openxmlformats.org/officeDocument/2006/customXml" ds:itemID="{168F017C-AC00-434F-80E6-EF632FA76F34}"/>
</file>

<file path=docProps/app.xml><?xml version="1.0" encoding="utf-8"?>
<Properties xmlns="http://schemas.openxmlformats.org/officeDocument/2006/extended-properties" xmlns:vt="http://schemas.openxmlformats.org/officeDocument/2006/docPropsVTypes">
  <TotalTime>1502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12</cp:revision>
  <dcterms:created xsi:type="dcterms:W3CDTF">2026-01-23T13:44:41Z</dcterms:created>
  <dcterms:modified xsi:type="dcterms:W3CDTF">2026-01-24T14:47:14Z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