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7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04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3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3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24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0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77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8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86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FC460-851A-4CF0-BC95-B4FDBC6660D7}" type="datetimeFigureOut">
              <a:rPr lang="ru-RU" smtClean="0"/>
              <a:t>24.01.2026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D8D0-C705-4F0B-B61A-3677EF80B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2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638"/>
            <a:ext cx="12192000" cy="710418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037491" y="967153"/>
            <a:ext cx="7992209" cy="4958861"/>
          </a:xfrm>
          <a:prstGeom prst="roundRect">
            <a:avLst>
              <a:gd name="adj" fmla="val 7111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>
            <a:stCxn id="3" idx="3"/>
            <a:endCxn id="4" idx="1"/>
          </p:cNvCxnSpPr>
          <p:nvPr/>
        </p:nvCxnSpPr>
        <p:spPr>
          <a:xfrm>
            <a:off x="2477539" y="1672131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4066478" y="1653003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655417" y="165032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7244356" y="1672130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8236901" y="2122131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244356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681625" y="285310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066478" y="287788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77538" y="2891204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828020" y="3341988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8212937" y="4517655"/>
            <a:ext cx="0" cy="262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2477538" y="4099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4066478" y="4067655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648765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7269186" y="40746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7269186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648764" y="531431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061378" y="5330438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488470" y="5337766"/>
            <a:ext cx="328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1217539" y="1222131"/>
            <a:ext cx="1260000" cy="900000"/>
            <a:chOff x="1217539" y="1222131"/>
            <a:chExt cx="1260000" cy="90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17539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30268" y="1426440"/>
              <a:ext cx="1010212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СНЕГ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806478" y="1222131"/>
            <a:ext cx="1260000" cy="900000"/>
            <a:chOff x="2806478" y="1222131"/>
            <a:chExt cx="1260000" cy="900000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806478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98" t="14744" r="8889" b="16795"/>
            <a:stretch/>
          </p:blipFill>
          <p:spPr>
            <a:xfrm>
              <a:off x="2951175" y="1259468"/>
              <a:ext cx="970606" cy="825324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4395417" y="1217886"/>
            <a:ext cx="1260000" cy="908491"/>
            <a:chOff x="4395417" y="1217886"/>
            <a:chExt cx="1260000" cy="90849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4395417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349" y="1217886"/>
              <a:ext cx="908491" cy="90849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5984356" y="1222131"/>
            <a:ext cx="1260000" cy="900000"/>
            <a:chOff x="5984356" y="1222131"/>
            <a:chExt cx="1260000" cy="90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984356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36688" y="1318187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573295" y="1222131"/>
            <a:ext cx="1260000" cy="900000"/>
            <a:chOff x="7573295" y="1222131"/>
            <a:chExt cx="1260000" cy="9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573295" y="1222131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851498" y="1297273"/>
              <a:ext cx="720000" cy="72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217539" y="2427889"/>
            <a:ext cx="1260000" cy="900000"/>
            <a:chOff x="1217539" y="2427889"/>
            <a:chExt cx="1260000" cy="90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17539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457708" y="2523946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2806478" y="2427889"/>
            <a:ext cx="1260000" cy="900000"/>
            <a:chOff x="2806478" y="2427889"/>
            <a:chExt cx="1260000" cy="9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806478" y="242788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17" t="12179" r="18504" b="12436"/>
            <a:stretch/>
          </p:blipFill>
          <p:spPr>
            <a:xfrm>
              <a:off x="3075817" y="2440634"/>
              <a:ext cx="721321" cy="87450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4390317" y="2403105"/>
            <a:ext cx="1265100" cy="900000"/>
            <a:chOff x="4390317" y="2403105"/>
            <a:chExt cx="1265100" cy="90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395417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390317" y="2653050"/>
              <a:ext cx="1260089" cy="4001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САПОГИ</a:t>
              </a:r>
              <a:endParaRPr lang="ru-RU" sz="2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984356" y="2403105"/>
            <a:ext cx="1260000" cy="900000"/>
            <a:chOff x="5984356" y="2403105"/>
            <a:chExt cx="1260000" cy="90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84356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5-конечная звезда 30"/>
            <p:cNvSpPr/>
            <p:nvPr/>
          </p:nvSpPr>
          <p:spPr>
            <a:xfrm>
              <a:off x="6236687" y="2475105"/>
              <a:ext cx="755335" cy="756000"/>
            </a:xfrm>
            <a:prstGeom prst="star5">
              <a:avLst>
                <a:gd name="adj" fmla="val 21202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7573295" y="2384990"/>
            <a:ext cx="1260000" cy="918115"/>
            <a:chOff x="7573295" y="2384990"/>
            <a:chExt cx="1260000" cy="91811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7573295" y="24031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31" y="2384990"/>
              <a:ext cx="835267" cy="846115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217539" y="3633647"/>
            <a:ext cx="1260000" cy="900000"/>
            <a:chOff x="1217539" y="3633647"/>
            <a:chExt cx="1260000" cy="90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217539" y="3633647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96605" y="3852814"/>
              <a:ext cx="107753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ЗИМА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806478" y="3617655"/>
            <a:ext cx="1260000" cy="900000"/>
            <a:chOff x="2806478" y="3617655"/>
            <a:chExt cx="1260000" cy="90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06478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096279" y="371371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90406" y="3584079"/>
            <a:ext cx="1260000" cy="900000"/>
            <a:chOff x="4390406" y="3584079"/>
            <a:chExt cx="1260000" cy="90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39040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3" t="10804" r="5043" b="14053"/>
            <a:stretch/>
          </p:blipFill>
          <p:spPr>
            <a:xfrm>
              <a:off x="4536832" y="3604847"/>
              <a:ext cx="1002322" cy="861646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5984356" y="3584079"/>
            <a:ext cx="1260000" cy="900000"/>
            <a:chOff x="5984356" y="3584079"/>
            <a:chExt cx="1260000" cy="90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984356" y="3584079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6010564" y="3810491"/>
              <a:ext cx="1202573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ЛЫЖИ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7573295" y="3617655"/>
            <a:ext cx="1260000" cy="900000"/>
            <a:chOff x="7573295" y="3617655"/>
            <a:chExt cx="1260000" cy="90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7573295" y="361765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231" y="3631582"/>
              <a:ext cx="886073" cy="886073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1217539" y="4839405"/>
            <a:ext cx="1260000" cy="900000"/>
            <a:chOff x="1217539" y="4839405"/>
            <a:chExt cx="1260000" cy="90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17539" y="4839405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76" b="14776"/>
            <a:stretch/>
          </p:blipFill>
          <p:spPr>
            <a:xfrm>
              <a:off x="1260552" y="4870938"/>
              <a:ext cx="1149643" cy="861647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806478" y="4826823"/>
            <a:ext cx="1260000" cy="900000"/>
            <a:chOff x="2806478" y="4826823"/>
            <a:chExt cx="1260000" cy="90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06478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900653" y="5045990"/>
              <a:ext cx="1066639" cy="46166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САНИ</a:t>
              </a:r>
              <a:endParaRPr lang="ru-RU" sz="2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390406" y="4826823"/>
            <a:ext cx="1260000" cy="900000"/>
            <a:chOff x="4390406" y="4826823"/>
            <a:chExt cx="1260000" cy="90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39040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655926" y="4935462"/>
              <a:ext cx="755335" cy="70788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tx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31</a:t>
              </a:r>
              <a:endParaRPr lang="ru-RU" sz="4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984356" y="4826823"/>
            <a:ext cx="1260000" cy="900000"/>
            <a:chOff x="5984356" y="4826823"/>
            <a:chExt cx="1260000" cy="90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5984356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>
              <a:off x="6272022" y="4894043"/>
              <a:ext cx="720000" cy="72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73295" y="4826823"/>
            <a:ext cx="1260000" cy="900000"/>
            <a:chOff x="7573295" y="4826823"/>
            <a:chExt cx="1260000" cy="90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573295" y="4826823"/>
              <a:ext cx="1260000" cy="90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10" b="18590"/>
            <a:stretch/>
          </p:blipFill>
          <p:spPr>
            <a:xfrm>
              <a:off x="7851498" y="4870938"/>
              <a:ext cx="770806" cy="809346"/>
            </a:xfrm>
            <a:prstGeom prst="rect">
              <a:avLst/>
            </a:prstGeom>
          </p:spPr>
        </p:pic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23" y="3489095"/>
            <a:ext cx="2892734" cy="2892734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71" y="5739405"/>
            <a:ext cx="1026697" cy="103945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22" y="-775950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13B09CE-029A-4E7C-BEB8-5175AAFFDF96}"/>
</file>

<file path=customXml/itemProps2.xml><?xml version="1.0" encoding="utf-8"?>
<ds:datastoreItem xmlns:ds="http://schemas.openxmlformats.org/officeDocument/2006/customXml" ds:itemID="{6BEB1D85-7C40-491D-8D45-F6C8A04A85FC}"/>
</file>

<file path=customXml/itemProps3.xml><?xml version="1.0" encoding="utf-8"?>
<ds:datastoreItem xmlns:ds="http://schemas.openxmlformats.org/officeDocument/2006/customXml" ds:itemID="{DA9EA453-9653-46D2-A0EB-AAF8066754F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2026-01-24T14:46:24Z</dcterms:created>
  <dcterms:modified xsi:type="dcterms:W3CDTF">2026-01-24T14:46:48Z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