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AEAB-C39C-4EEA-8029-DEE44AD6E13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C42-A2BC-4656-87B1-6DA529E8C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6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AEAB-C39C-4EEA-8029-DEE44AD6E13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C42-A2BC-4656-87B1-6DA529E8C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AEAB-C39C-4EEA-8029-DEE44AD6E13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C42-A2BC-4656-87B1-6DA529E8C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6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AEAB-C39C-4EEA-8029-DEE44AD6E13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C42-A2BC-4656-87B1-6DA529E8C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4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AEAB-C39C-4EEA-8029-DEE44AD6E13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C42-A2BC-4656-87B1-6DA529E8C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1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AEAB-C39C-4EEA-8029-DEE44AD6E13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C42-A2BC-4656-87B1-6DA529E8C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2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AEAB-C39C-4EEA-8029-DEE44AD6E13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C42-A2BC-4656-87B1-6DA529E8C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0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AEAB-C39C-4EEA-8029-DEE44AD6E13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C42-A2BC-4656-87B1-6DA529E8C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8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AEAB-C39C-4EEA-8029-DEE44AD6E13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C42-A2BC-4656-87B1-6DA529E8C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1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AEAB-C39C-4EEA-8029-DEE44AD6E13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C42-A2BC-4656-87B1-6DA529E8C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7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AEAB-C39C-4EEA-8029-DEE44AD6E13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C42-A2BC-4656-87B1-6DA529E8C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AEAB-C39C-4EEA-8029-DEE44AD6E13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9C42-A2BC-4656-87B1-6DA529E8C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5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" b="4102"/>
          <a:stretch/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37491" y="967153"/>
            <a:ext cx="7992209" cy="4958861"/>
          </a:xfrm>
          <a:prstGeom prst="roundRect">
            <a:avLst>
              <a:gd name="adj" fmla="val 711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>
            <a:stCxn id="3" idx="3"/>
            <a:endCxn id="4" idx="1"/>
          </p:cNvCxnSpPr>
          <p:nvPr/>
        </p:nvCxnSpPr>
        <p:spPr>
          <a:xfrm>
            <a:off x="2477539" y="1672131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066478" y="1653003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655417" y="165032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244356" y="1672130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236901" y="2122131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244356" y="287788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681625" y="285310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066478" y="287788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477538" y="2891204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828020" y="3341988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212937" y="4517655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477538" y="4099766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066478" y="406765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648765" y="40746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7269186" y="40746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269186" y="53143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648764" y="53143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061378" y="533043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488470" y="5337766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172372" y="1222131"/>
            <a:ext cx="1326005" cy="900000"/>
            <a:chOff x="1172372" y="1222131"/>
            <a:chExt cx="1326005" cy="90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17539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172372" y="1426440"/>
              <a:ext cx="1326005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ЦВЕТЫ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06478" y="1125651"/>
            <a:ext cx="1260000" cy="1115791"/>
            <a:chOff x="2806478" y="1125651"/>
            <a:chExt cx="1260000" cy="111579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806478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165" y="1125651"/>
              <a:ext cx="1115791" cy="111579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4395417" y="1145553"/>
            <a:ext cx="1260000" cy="1027091"/>
            <a:chOff x="4395417" y="1145553"/>
            <a:chExt cx="1260000" cy="102709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395417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7F2F6"/>
                </a:clrFrom>
                <a:clrTo>
                  <a:srgbClr val="F7F2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259" b="89815" l="7047" r="939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786" y="1145553"/>
              <a:ext cx="1027091" cy="102709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984356" y="1222131"/>
            <a:ext cx="1260000" cy="900000"/>
            <a:chOff x="5984356" y="1222131"/>
            <a:chExt cx="1260000" cy="90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984356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36688" y="1318187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73295" y="1222131"/>
            <a:ext cx="1260000" cy="900000"/>
            <a:chOff x="7573295" y="1222131"/>
            <a:chExt cx="1260000" cy="90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73295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омб 26"/>
            <p:cNvSpPr/>
            <p:nvPr/>
          </p:nvSpPr>
          <p:spPr>
            <a:xfrm>
              <a:off x="7851498" y="1297273"/>
              <a:ext cx="720000" cy="720000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217539" y="2427889"/>
            <a:ext cx="1260000" cy="900000"/>
            <a:chOff x="1217539" y="2427889"/>
            <a:chExt cx="1260000" cy="90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217539" y="242788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457708" y="2523946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806478" y="2384990"/>
            <a:ext cx="1260000" cy="1042217"/>
            <a:chOff x="2806478" y="2384990"/>
            <a:chExt cx="1260000" cy="104221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06478" y="242788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863" y="2384990"/>
              <a:ext cx="1042217" cy="1042217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4395417" y="2403105"/>
            <a:ext cx="1260000" cy="900000"/>
            <a:chOff x="4395417" y="2403105"/>
            <a:chExt cx="1260000" cy="90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95417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522469" y="2653050"/>
              <a:ext cx="995786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ПЛАЩ</a:t>
              </a:r>
              <a:endParaRPr lang="ru-RU" sz="2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984356" y="2403105"/>
            <a:ext cx="1260000" cy="900000"/>
            <a:chOff x="5984356" y="2403105"/>
            <a:chExt cx="1260000" cy="900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84356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236687" y="2475105"/>
              <a:ext cx="755335" cy="756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573295" y="2328900"/>
            <a:ext cx="1260000" cy="998989"/>
            <a:chOff x="7573295" y="2328900"/>
            <a:chExt cx="1260000" cy="99898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573295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82" b="97091" l="1701" r="100000">
                          <a14:foregroundMark x1="55782" y1="49818" x2="54082" y2="46909"/>
                          <a14:foregroundMark x1="30272" y1="39636" x2="27211" y2="35273"/>
                          <a14:foregroundMark x1="8503" y1="42909" x2="8503" y2="42909"/>
                          <a14:foregroundMark x1="7143" y1="45455" x2="7143" y2="45455"/>
                          <a14:foregroundMark x1="13265" y1="46545" x2="13265" y2="46545"/>
                          <a14:foregroundMark x1="5102" y1="42909" x2="5102" y2="42909"/>
                          <a14:foregroundMark x1="6803" y1="41455" x2="6122" y2="40364"/>
                          <a14:foregroundMark x1="20068" y1="38909" x2="17007" y2="32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487" y="2328900"/>
              <a:ext cx="998989" cy="998989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1194815" y="3633647"/>
            <a:ext cx="1282724" cy="900000"/>
            <a:chOff x="1194815" y="3633647"/>
            <a:chExt cx="1282724" cy="90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217539" y="3633647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194815" y="3852814"/>
              <a:ext cx="1281120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ВЕСНА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806478" y="3617655"/>
            <a:ext cx="1260000" cy="900000"/>
            <a:chOff x="2806478" y="3617655"/>
            <a:chExt cx="1260000" cy="90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06478" y="361765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096279" y="3713712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390406" y="3474504"/>
            <a:ext cx="1260000" cy="1134798"/>
            <a:chOff x="4390406" y="3474504"/>
            <a:chExt cx="1260000" cy="113479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90406" y="358407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361" y="3474504"/>
              <a:ext cx="1134798" cy="1134798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5984356" y="3584079"/>
            <a:ext cx="1260000" cy="900000"/>
            <a:chOff x="5984356" y="3584079"/>
            <a:chExt cx="1260000" cy="90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984356" y="358407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065866" y="3810491"/>
              <a:ext cx="1091967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ЛУЖИ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573295" y="3473344"/>
            <a:ext cx="1260000" cy="1135958"/>
            <a:chOff x="7573295" y="3473344"/>
            <a:chExt cx="1260000" cy="113595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573295" y="361765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71255" y1="21053" x2="71255" y2="19433"/>
                          <a14:foregroundMark x1="82186" y1="29150" x2="84211" y2="29150"/>
                          <a14:foregroundMark x1="70850" y1="21457" x2="68826" y2="20648"/>
                          <a14:foregroundMark x1="78947" y1="21862" x2="79757" y2="19838"/>
                          <a14:foregroundMark x1="81781" y1="21457" x2="81781" y2="20243"/>
                          <a14:foregroundMark x1="68421" y1="20648" x2="68016" y2="19838"/>
                          <a14:foregroundMark x1="68016" y1="21862" x2="66397" y2="21053"/>
                          <a14:foregroundMark x1="73279" y1="18219" x2="73279" y2="16599"/>
                          <a14:backgroundMark x1="76518" y1="17814" x2="76518" y2="17814"/>
                          <a14:backgroundMark x1="71255" y1="40081" x2="71255" y2="400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731" y="3473344"/>
              <a:ext cx="1135958" cy="11359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1217539" y="4745722"/>
            <a:ext cx="1260000" cy="1137192"/>
            <a:chOff x="1217539" y="4745722"/>
            <a:chExt cx="1260000" cy="113719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17539" y="48394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112" y="4745722"/>
              <a:ext cx="1137192" cy="1137192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775267" y="4826823"/>
            <a:ext cx="1291211" cy="900000"/>
            <a:chOff x="2775267" y="4826823"/>
            <a:chExt cx="1291211" cy="90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06478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775267" y="5078855"/>
              <a:ext cx="1281120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СОЛНЦЕ</a:t>
              </a:r>
              <a:endParaRPr lang="ru-RU" sz="2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4390406" y="4826823"/>
            <a:ext cx="126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5984356" y="4826823"/>
            <a:ext cx="1260000" cy="900000"/>
            <a:chOff x="5984356" y="4826823"/>
            <a:chExt cx="1260000" cy="900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984356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272022" y="4894043"/>
              <a:ext cx="720000" cy="72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73295" y="4753613"/>
            <a:ext cx="1260000" cy="1064700"/>
            <a:chOff x="7573295" y="4753613"/>
            <a:chExt cx="1260000" cy="10647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573295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587" y="4753613"/>
              <a:ext cx="1064700" cy="1064700"/>
            </a:xfrm>
            <a:prstGeom prst="rect">
              <a:avLst/>
            </a:prstGeom>
          </p:spPr>
        </p:pic>
      </p:grp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9" b="7564"/>
          <a:stretch/>
        </p:blipFill>
        <p:spPr>
          <a:xfrm>
            <a:off x="4522469" y="4822448"/>
            <a:ext cx="1059594" cy="916957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7" y="5759333"/>
            <a:ext cx="1026697" cy="103945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22" y="-775950"/>
            <a:ext cx="6652726" cy="685800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76" y="3713712"/>
            <a:ext cx="2679896" cy="267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87DBBB4-9A11-4015-8FE8-CEF596233490}"/>
</file>

<file path=customXml/itemProps2.xml><?xml version="1.0" encoding="utf-8"?>
<ds:datastoreItem xmlns:ds="http://schemas.openxmlformats.org/officeDocument/2006/customXml" ds:itemID="{03F89048-0891-4E4C-A8C3-2D14B7698F2B}"/>
</file>

<file path=customXml/itemProps3.xml><?xml version="1.0" encoding="utf-8"?>
<ds:datastoreItem xmlns:ds="http://schemas.openxmlformats.org/officeDocument/2006/customXml" ds:itemID="{D54E3F38-C575-43F6-A162-51028BBC0D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2026-01-24T14:45:54Z</dcterms:created>
  <dcterms:modified xsi:type="dcterms:W3CDTF">2026-01-24T14:46:09Z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