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2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8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1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8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C785-3207-4A0C-AF0F-2734EE0158D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2054-9FA5-4BE3-B62C-96592DB71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4" y="-167054"/>
            <a:ext cx="12353192" cy="70866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217539" y="1222131"/>
            <a:ext cx="1260000" cy="900000"/>
            <a:chOff x="1217539" y="1222131"/>
            <a:chExt cx="1260000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30268" y="1426440"/>
              <a:ext cx="101021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СНЕГ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222131"/>
            <a:ext cx="1260000" cy="900000"/>
            <a:chOff x="2806478" y="1222131"/>
            <a:chExt cx="1260000" cy="90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14744" r="8889" b="16795"/>
            <a:stretch/>
          </p:blipFill>
          <p:spPr>
            <a:xfrm>
              <a:off x="2951175" y="1259468"/>
              <a:ext cx="970606" cy="82532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217886"/>
            <a:ext cx="1260000" cy="908491"/>
            <a:chOff x="4395417" y="1217886"/>
            <a:chExt cx="1260000" cy="9084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349" y="1217886"/>
              <a:ext cx="908491" cy="9084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51498" y="1297273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427889"/>
            <a:ext cx="1260000" cy="900000"/>
            <a:chOff x="2806478" y="2427889"/>
            <a:chExt cx="1260000" cy="9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7" t="12179" r="18504" b="12436"/>
            <a:stretch/>
          </p:blipFill>
          <p:spPr>
            <a:xfrm>
              <a:off x="3075817" y="2440634"/>
              <a:ext cx="721321" cy="87450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90317" y="2403105"/>
            <a:ext cx="1265100" cy="900000"/>
            <a:chOff x="4390317" y="2403105"/>
            <a:chExt cx="1265100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90317" y="2653050"/>
              <a:ext cx="126008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6236687" y="2475105"/>
              <a:ext cx="755335" cy="756000"/>
            </a:xfrm>
            <a:prstGeom prst="star5">
              <a:avLst>
                <a:gd name="adj" fmla="val 2120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84990"/>
            <a:ext cx="1260000" cy="918115"/>
            <a:chOff x="7573295" y="2384990"/>
            <a:chExt cx="1260000" cy="9181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2384990"/>
              <a:ext cx="835267" cy="846115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217539" y="3633647"/>
            <a:ext cx="1260000" cy="900000"/>
            <a:chOff x="1217539" y="3633647"/>
            <a:chExt cx="1260000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96605" y="3852814"/>
              <a:ext cx="10775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ЗИМА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584079"/>
            <a:ext cx="1260000" cy="900000"/>
            <a:chOff x="4390406" y="3584079"/>
            <a:chExt cx="1260000" cy="9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t="10804" r="5043" b="14053"/>
            <a:stretch/>
          </p:blipFill>
          <p:spPr>
            <a:xfrm>
              <a:off x="4536832" y="3604847"/>
              <a:ext cx="1002322" cy="861646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84356" y="3584079"/>
            <a:ext cx="1260000" cy="900000"/>
            <a:chOff x="5984356" y="3584079"/>
            <a:chExt cx="1260000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10564" y="3810491"/>
              <a:ext cx="1202573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ЛЫЖИ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617655"/>
            <a:ext cx="1260000" cy="900000"/>
            <a:chOff x="7573295" y="3617655"/>
            <a:chExt cx="1260000" cy="90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3631582"/>
              <a:ext cx="886073" cy="886073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839405"/>
            <a:ext cx="1260000" cy="900000"/>
            <a:chOff x="1217539" y="4839405"/>
            <a:chExt cx="1260000" cy="9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6" b="14776"/>
            <a:stretch/>
          </p:blipFill>
          <p:spPr>
            <a:xfrm>
              <a:off x="1260552" y="4870938"/>
              <a:ext cx="1149643" cy="86164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06478" y="4826823"/>
            <a:ext cx="1260000" cy="900000"/>
            <a:chOff x="2806478" y="4826823"/>
            <a:chExt cx="1260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00653" y="5045990"/>
              <a:ext cx="10666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САНИ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390406" y="4826823"/>
            <a:ext cx="1260000" cy="900000"/>
            <a:chOff x="4390406" y="4826823"/>
            <a:chExt cx="1260000" cy="90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9040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655926" y="493546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272022" y="4894043"/>
              <a:ext cx="720000" cy="72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826823"/>
            <a:ext cx="1260000" cy="900000"/>
            <a:chOff x="7573295" y="4826823"/>
            <a:chExt cx="1260000" cy="90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0" b="18590"/>
            <a:stretch/>
          </p:blipFill>
          <p:spPr>
            <a:xfrm>
              <a:off x="7851498" y="4870938"/>
              <a:ext cx="770806" cy="809346"/>
            </a:xfrm>
            <a:prstGeom prst="rect">
              <a:avLst/>
            </a:prstGeom>
          </p:spPr>
        </p:pic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45" y="3599623"/>
            <a:ext cx="2892734" cy="289273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" y="5739405"/>
            <a:ext cx="1026697" cy="103945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2" y="-775950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FE1CD2-9AD4-4232-94B0-06A37111B916}"/>
</file>

<file path=customXml/itemProps2.xml><?xml version="1.0" encoding="utf-8"?>
<ds:datastoreItem xmlns:ds="http://schemas.openxmlformats.org/officeDocument/2006/customXml" ds:itemID="{D76ECB6E-51FB-4191-AA19-93277D6C4A82}"/>
</file>

<file path=customXml/itemProps3.xml><?xml version="1.0" encoding="utf-8"?>
<ds:datastoreItem xmlns:ds="http://schemas.openxmlformats.org/officeDocument/2006/customXml" ds:itemID="{56A46EEA-E239-4547-B5D8-BB54E8A73A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2026-01-24T14:44:52Z</dcterms:created>
  <dcterms:modified xsi:type="dcterms:W3CDTF">2026-01-24T14:45:39Z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