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6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78"/>
    <p:restoredTop sz="94634"/>
  </p:normalViewPr>
  <p:slideViewPr>
    <p:cSldViewPr snapToGrid="0">
      <p:cViewPr varScale="1">
        <p:scale>
          <a:sx n="81" d="100"/>
          <a:sy n="81" d="100"/>
        </p:scale>
        <p:origin x="216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024F8E-0685-CD49-A2C1-B7FF3FDC9A4F}" type="datetimeFigureOut">
              <a:rPr lang="ru-UA" smtClean="0"/>
              <a:t>24.01.2026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C5B6B-FD9B-AE42-A09E-EE1AF8A38F1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42848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Називай колір тексту ,не читаючи слова</a:t>
            </a:r>
            <a:endParaRPr lang="ru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707B8-F029-4382-AC69-A7ABE539B6BB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5265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35D8AE-5E4E-893A-0E17-5A0E45678F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66540D9-D022-7854-018E-313D1D54FE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E60BF6-5834-4396-632A-596C9CF3C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7923-4A21-7D4C-84E5-68A2E069B74F}" type="datetimeFigureOut">
              <a:rPr lang="ru-UA" smtClean="0"/>
              <a:t>24.01.2026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DC5154-6069-E67C-52CA-47AFB5EEE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49F92B-FDAB-27D4-576F-FDA107BF9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27626-5D4D-DC41-9AB3-1790F900F2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1632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193111-7C2C-A8DB-F06B-CD7B30120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CFBF456-1EBB-06EB-CC42-6AE4FF3B7A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705399-9E6A-232F-AE22-E829D3FC0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7923-4A21-7D4C-84E5-68A2E069B74F}" type="datetimeFigureOut">
              <a:rPr lang="ru-UA" smtClean="0"/>
              <a:t>24.01.2026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D5AA52-2AD7-3874-E043-8C4964851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DF4A1E-AF90-58F0-505E-37DB21849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27626-5D4D-DC41-9AB3-1790F900F2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22501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71C6564-D61E-188D-5770-DA6A1035E7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1959260-C6CF-DCD5-0182-BF555879C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3F96F2-7E23-F0EF-A522-C436AD549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7923-4A21-7D4C-84E5-68A2E069B74F}" type="datetimeFigureOut">
              <a:rPr lang="ru-UA" smtClean="0"/>
              <a:t>24.01.2026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461FCE-4F82-B86E-53ED-7857465DA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2C944F-E1C2-8B6C-C6CF-4184F9625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27626-5D4D-DC41-9AB3-1790F900F2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67814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0A49CD-A8C2-611F-7600-1025EED33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6A64A9-4538-8B1F-D3BE-6338C6A8C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E1D793-91DE-AB3B-FF0A-0916866B2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7923-4A21-7D4C-84E5-68A2E069B74F}" type="datetimeFigureOut">
              <a:rPr lang="ru-UA" smtClean="0"/>
              <a:t>24.01.2026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FA76C3-5FC1-95A4-D6A1-B404A3629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C949DE-886F-2C24-DE6D-960116134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27626-5D4D-DC41-9AB3-1790F900F2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76840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7C13FF-439D-FFE1-432D-5E92518AC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0219B8-069B-28D0-EE36-4A12DDBB0A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1D424B-99E2-C8A9-23AA-8300FE320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7923-4A21-7D4C-84E5-68A2E069B74F}" type="datetimeFigureOut">
              <a:rPr lang="ru-UA" smtClean="0"/>
              <a:t>24.01.2026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6588B7-5637-9381-D96F-CEEA62D63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9BBBE9-E453-E16E-1DA4-FAE7D21E1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27626-5D4D-DC41-9AB3-1790F900F2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3330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577816-6334-0A6F-B52D-7885E044F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E5AAED-9D85-46FE-2A07-4C18230F6F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8592B8D-06C6-3A86-00FE-32CE04ACA7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CA1E04-2BE7-64F4-3B1A-EF4A4F6CA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7923-4A21-7D4C-84E5-68A2E069B74F}" type="datetimeFigureOut">
              <a:rPr lang="ru-UA" smtClean="0"/>
              <a:t>24.01.2026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FCBA10B-8594-FBA4-941D-67605A656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778C46-DCF2-4E21-8389-279E1A097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27626-5D4D-DC41-9AB3-1790F900F2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83423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F10746-FCB5-C6D2-E464-7F112BBD7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B92D78-752D-D8A2-96BE-F8187C97D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DC4D5A-0BAC-D816-8A92-A5027CF256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FAD3C4F-EA9E-6BB3-8BA3-F4229D506F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E0FE1B4-BD8D-5455-5383-1338186449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000DC-5557-9525-F3FC-042613424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7923-4A21-7D4C-84E5-68A2E069B74F}" type="datetimeFigureOut">
              <a:rPr lang="ru-UA" smtClean="0"/>
              <a:t>24.01.2026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72DF78F-2EBE-A609-D85A-BD7B2B794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084F0E0-1114-A7B3-D877-90525077E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27626-5D4D-DC41-9AB3-1790F900F2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77557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91711C-A44A-8767-7C5B-C67556E4E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72C12A8-CFCD-F39D-99DF-B78A581C8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7923-4A21-7D4C-84E5-68A2E069B74F}" type="datetimeFigureOut">
              <a:rPr lang="ru-UA" smtClean="0"/>
              <a:t>24.01.2026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07DE8B-EC03-000C-257F-BBC1FCD1F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4E853CE-4D0A-8F16-C0D1-089F1C6B0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27626-5D4D-DC41-9AB3-1790F900F2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0166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E16FC08-055A-1678-D628-D60081BEA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7923-4A21-7D4C-84E5-68A2E069B74F}" type="datetimeFigureOut">
              <a:rPr lang="ru-UA" smtClean="0"/>
              <a:t>24.01.2026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FB79C91-9ED4-78EC-3C94-AD1E62832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EBA4F0D-CC42-0AB6-B826-67908DDF8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27626-5D4D-DC41-9AB3-1790F900F2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2806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A08AF-81C4-BC47-34CD-7205D4894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41D236-D77F-4864-6257-31508C402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4385CFB-7751-9166-560F-1EFEE1E7B2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66037E-6CB0-7CB1-AE9F-356D6CF07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7923-4A21-7D4C-84E5-68A2E069B74F}" type="datetimeFigureOut">
              <a:rPr lang="ru-UA" smtClean="0"/>
              <a:t>24.01.2026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B65090-9B8E-5C1A-6EDF-1789FA149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EEE05DA-544C-110D-5DA1-DA5CDE4A1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27626-5D4D-DC41-9AB3-1790F900F2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2587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EDCA4B-0F73-8CA5-ECE5-AF2C2C378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D3D74B0-D316-E496-ADD0-DDB253D827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F24B83C-0CEA-3E5A-E12B-EAAEFD1CF0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37CB92-4A53-BB23-3693-749989768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7923-4A21-7D4C-84E5-68A2E069B74F}" type="datetimeFigureOut">
              <a:rPr lang="ru-UA" smtClean="0"/>
              <a:t>24.01.2026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2CA22E-D86A-4B40-3F62-A7787710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57FB75-1DF2-DD66-18B7-C5905D7C3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27626-5D4D-DC41-9AB3-1790F900F2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1274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BABD52-2953-78D6-8EDF-FAAE5BE2A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338209-B5A9-FCC0-B12D-829465BBC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7D0668-648F-5112-F097-F1D2F8B70C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EC7923-4A21-7D4C-84E5-68A2E069B74F}" type="datetimeFigureOut">
              <a:rPr lang="ru-UA" smtClean="0"/>
              <a:t>24.01.2026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C8793F-DC4B-0DBD-7934-0AC313F14F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3F3397-AB7B-35D5-F1E4-46ED5B48E9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927626-5D4D-DC41-9AB3-1790F900F2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26536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2AB03D-4877-A675-402E-85A7627C0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Изображение выглядит как библиотека, книга, в помещении, комнат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DAC360C-E784-0BCA-2013-FEB6A14C2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412" y="0"/>
            <a:ext cx="12236823" cy="6857999"/>
          </a:xfrm>
          <a:prstGeom prst="rect">
            <a:avLst/>
          </a:prstGeom>
        </p:spPr>
      </p:pic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id="{D2BCE7F8-55CE-7E7A-C45A-6218C565DADE}"/>
              </a:ext>
            </a:extLst>
          </p:cNvPr>
          <p:cNvGrpSpPr/>
          <p:nvPr/>
        </p:nvGrpSpPr>
        <p:grpSpPr>
          <a:xfrm rot="16200000">
            <a:off x="4568897" y="473861"/>
            <a:ext cx="3679458" cy="5910276"/>
            <a:chOff x="6248399" y="1186543"/>
            <a:chExt cx="2604744" cy="5018314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18AC1E34-8728-E1A2-52C1-45B5A90D73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804"/>
            <a:stretch/>
          </p:blipFill>
          <p:spPr>
            <a:xfrm>
              <a:off x="6248399" y="1186543"/>
              <a:ext cx="2604744" cy="5018314"/>
            </a:xfrm>
            <a:prstGeom prst="rect">
              <a:avLst/>
            </a:prstGeom>
          </p:spPr>
        </p:pic>
        <p:sp>
          <p:nvSpPr>
            <p:cNvPr id="10" name="Прямокутник: округлені кути 9">
              <a:extLst>
                <a:ext uri="{FF2B5EF4-FFF2-40B4-BE49-F238E27FC236}">
                  <a16:creationId xmlns:a16="http://schemas.microsoft.com/office/drawing/2014/main" id="{26A3A684-859D-F304-03BE-A89FB1E795D8}"/>
                </a:ext>
              </a:extLst>
            </p:cNvPr>
            <p:cNvSpPr/>
            <p:nvPr/>
          </p:nvSpPr>
          <p:spPr>
            <a:xfrm>
              <a:off x="6408629" y="1236456"/>
              <a:ext cx="2321714" cy="487043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EE8D08B-BE95-1D2F-BF13-A8C661CDE243}"/>
              </a:ext>
            </a:extLst>
          </p:cNvPr>
          <p:cNvSpPr txBox="1"/>
          <p:nvPr/>
        </p:nvSpPr>
        <p:spPr>
          <a:xfrm>
            <a:off x="3744461" y="1986288"/>
            <a:ext cx="54031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МАМА </a:t>
            </a: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КІНЬ </a:t>
            </a:r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ЛАК</a:t>
            </a: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ТАТО </a:t>
            </a:r>
            <a:r>
              <a:rPr lang="uk-UA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М’ЯЧ </a:t>
            </a:r>
            <a:r>
              <a:rPr lang="uk-UA" sz="36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СІК </a:t>
            </a:r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НІС </a:t>
            </a:r>
            <a:r>
              <a:rPr lang="uk-UA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СИР </a:t>
            </a: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ВОДА </a:t>
            </a:r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БИК</a:t>
            </a: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ВАТА </a:t>
            </a:r>
            <a:r>
              <a:rPr lang="uk-UA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ШИНА</a:t>
            </a:r>
            <a:r>
              <a:rPr lang="uk-UA" sz="36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КІТ </a:t>
            </a:r>
            <a:r>
              <a:rPr lang="uk-UA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ЛИЖІ </a:t>
            </a:r>
            <a:r>
              <a:rPr lang="uk-UA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КАША</a:t>
            </a:r>
            <a:r>
              <a:rPr lang="uk-UA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ПЕС </a:t>
            </a:r>
            <a:r>
              <a:rPr lang="uk-UA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ЛАМА </a:t>
            </a:r>
            <a:r>
              <a:rPr lang="uk-UA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МИЛО</a:t>
            </a:r>
            <a:endParaRPr lang="ru-UA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 descr="Изображение выглядит как графическая вставка, рисунок, мультфильм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B97486A-124B-CA77-5D7C-1E52BE7B76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8045" y="4059075"/>
            <a:ext cx="2657034" cy="2657034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свеча, Торт на день рождения, пирог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9C46397-8AC5-2613-27CC-ED6D127EFC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3104"/>
            <a:ext cx="979839" cy="848254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звезда, творческий подход, астроном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157A564-DE62-8E6C-7EB2-F0D2F32239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4933" y="768972"/>
            <a:ext cx="4002131" cy="4134798"/>
          </a:xfrm>
          <a:prstGeom prst="rect">
            <a:avLst/>
          </a:prstGeom>
        </p:spPr>
      </p:pic>
      <p:pic>
        <p:nvPicPr>
          <p:cNvPr id="3" name="Рисунок 2" descr="Изображение выглядит как гаджет, Электронное устройство, Мобильный телефон, Устройство связи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6A827AC-991B-24E3-8B39-ADAC10B389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333402">
            <a:off x="1244311" y="1812120"/>
            <a:ext cx="1960007" cy="196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650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" grpId="0" build="allAtOnce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31FF2AAE-CB74-4ADA-B6B6-BF85E144B1D8}"/>
</file>

<file path=customXml/itemProps2.xml><?xml version="1.0" encoding="utf-8"?>
<ds:datastoreItem xmlns:ds="http://schemas.openxmlformats.org/officeDocument/2006/customXml" ds:itemID="{9FF4D4BD-B28F-4FD4-989D-5E634A71E61F}"/>
</file>

<file path=customXml/itemProps3.xml><?xml version="1.0" encoding="utf-8"?>
<ds:datastoreItem xmlns:ds="http://schemas.openxmlformats.org/officeDocument/2006/customXml" ds:itemID="{920EA8E9-B357-4CB2-8075-FBD19ED7B1B0}"/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26</Words>
  <Application>Microsoft Macintosh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5</cp:revision>
  <dcterms:created xsi:type="dcterms:W3CDTF">2026-01-10T15:52:36Z</dcterms:created>
  <dcterms:modified xsi:type="dcterms:W3CDTF">2026-01-24T14:24:44Z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