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4F8E-0685-CD49-A2C1-B7FF3FDC9A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C5B6B-FD9B-AE42-A09E-EE1AF8A38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284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Називай колір тексту ,не читаючи слова</a:t>
            </a: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07B8-F029-4382-AC69-A7ABE539B6B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2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5D8AE-5E4E-893A-0E17-5A0E45678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6540D9-D022-7854-018E-313D1D54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E60BF6-5834-4396-632A-596C9CF3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C5154-6069-E67C-52CA-47AFB5EE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9F92B-FDAB-27D4-576F-FDA107BF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63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93111-7C2C-A8DB-F06B-CD7B3012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FBF456-1EBB-06EB-CC42-6AE4FF3B7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05399-9E6A-232F-AE22-E829D3FC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5AA52-2AD7-3874-E043-8C496485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F4A1E-AF90-58F0-505E-37DB2184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50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1C6564-D61E-188D-5770-DA6A1035E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959260-C6CF-DCD5-0182-BF555879C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F96F2-7E23-F0EF-A522-C436AD54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61FCE-4F82-B86E-53ED-7857465D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C944F-E1C2-8B6C-C6CF-4184F962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781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A49CD-A8C2-611F-7600-1025EED3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A64A9-4538-8B1F-D3BE-6338C6A8C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E1D793-91DE-AB3B-FF0A-0916866B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A76C3-5FC1-95A4-D6A1-B404A362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949DE-886F-2C24-DE6D-96011613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684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C13FF-439D-FFE1-432D-5E92518A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0219B8-069B-28D0-EE36-4A12DDBB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D424B-99E2-C8A9-23AA-8300FE32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588B7-5637-9381-D96F-CEEA62D6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BBBE9-E453-E16E-1DA4-FAE7D21E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333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77816-6334-0A6F-B52D-7885E044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5AAED-9D85-46FE-2A07-4C18230F6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592B8D-06C6-3A86-00FE-32CE04ACA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A1E04-2BE7-64F4-3B1A-EF4A4F6C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CBA10B-8594-FBA4-941D-67605A65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78C46-DCF2-4E21-8389-279E1A09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342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10746-FCB5-C6D2-E464-7F112BBD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B92D78-752D-D8A2-96BE-F8187C97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DC4D5A-0BAC-D816-8A92-A5027CF25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AD3C4F-EA9E-6BB3-8BA3-F4229D506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0FE1B4-BD8D-5455-5383-133818644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000DC-5557-9525-F3FC-04261342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2DF78F-2EBE-A609-D85A-BD7B2B79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84F0E0-1114-A7B3-D877-90525077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55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1711C-A44A-8767-7C5B-C67556E4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2C12A8-CFCD-F39D-99DF-B78A581C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7DE8B-EC03-000C-257F-BBC1FCD1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E853CE-4D0A-8F16-C0D1-089F1C6B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016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16FC08-055A-1678-D628-D60081BE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B79C91-9ED4-78EC-3C94-AD1E628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BA4F0D-CC42-0AB6-B826-67908DDF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80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A08AF-81C4-BC47-34CD-7205D489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1D236-D77F-4864-6257-31508C402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85CFB-7751-9166-560F-1EFEE1E7B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6037E-6CB0-7CB1-AE9F-356D6CF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B65090-9B8E-5C1A-6EDF-1789FA14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EE05DA-544C-110D-5DA1-DA5CDE4A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258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DCA4B-0F73-8CA5-ECE5-AF2C2C37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3D74B0-D316-E496-ADD0-DDB253D82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24B83C-0CEA-3E5A-E12B-EAAEFD1CF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7CB92-4A53-BB23-3693-74998976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CA22E-D86A-4B40-3F62-A778771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57FB75-1DF2-DD66-18B7-C5905D7C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127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ABD52-2953-78D6-8EDF-FAAE5BE2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38209-B5A9-FCC0-B12D-829465BBC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D0668-648F-5112-F097-F1D2F8B70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8793F-DC4B-0DBD-7934-0AC313F14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F3397-AB7B-35D5-F1E4-46ED5B48E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653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B03D-4877-A675-402E-85A7627C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библиотека, книга, в помещении, комн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DAC360C-E784-0BCA-2013-FEB6A14C2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552"/>
            <a:ext cx="12317614" cy="6881103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D2BCE7F8-55CE-7E7A-C45A-6218C565DADE}"/>
              </a:ext>
            </a:extLst>
          </p:cNvPr>
          <p:cNvGrpSpPr/>
          <p:nvPr/>
        </p:nvGrpSpPr>
        <p:grpSpPr>
          <a:xfrm rot="16200000">
            <a:off x="4256271" y="449503"/>
            <a:ext cx="3679458" cy="5910276"/>
            <a:chOff x="6248399" y="1186543"/>
            <a:chExt cx="2604744" cy="501831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8AC1E34-8728-E1A2-52C1-45B5A90D7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04"/>
            <a:stretch/>
          </p:blipFill>
          <p:spPr>
            <a:xfrm>
              <a:off x="6248399" y="1186543"/>
              <a:ext cx="2604744" cy="5018314"/>
            </a:xfrm>
            <a:prstGeom prst="rect">
              <a:avLst/>
            </a:prstGeom>
          </p:spPr>
        </p:pic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26A3A684-859D-F304-03BE-A89FB1E795D8}"/>
                </a:ext>
              </a:extLst>
            </p:cNvPr>
            <p:cNvSpPr/>
            <p:nvPr/>
          </p:nvSpPr>
          <p:spPr>
            <a:xfrm>
              <a:off x="6408629" y="1236456"/>
              <a:ext cx="2321714" cy="487043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E8D08B-BE95-1D2F-BF13-A8C661CDE243}"/>
              </a:ext>
            </a:extLst>
          </p:cNvPr>
          <p:cNvSpPr txBox="1"/>
          <p:nvPr/>
        </p:nvSpPr>
        <p:spPr>
          <a:xfrm>
            <a:off x="3199646" y="1947043"/>
            <a:ext cx="5794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МАМА 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КОНЬ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ЛАК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ПАПА </a:t>
            </a:r>
            <a:r>
              <a:rPr lang="uk-UA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МЯЧ </a:t>
            </a: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</a:t>
            </a:r>
            <a:r>
              <a:rPr lang="uk-UA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 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СЫР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БЫК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ВАТА </a:t>
            </a:r>
            <a:r>
              <a:rPr lang="uk-UA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ШИНА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 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ЛЫЖИ 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КАША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ПЕС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ЛАМА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МЫЛО </a:t>
            </a:r>
            <a:endParaRPr lang="ru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97486A-124B-CA77-5D7C-1E52BE7B7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715" y="4323212"/>
            <a:ext cx="2511684" cy="251168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9C46397-8AC5-2613-27CC-ED6D127EF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104"/>
            <a:ext cx="979839" cy="84825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157A564-DE62-8E6C-7EB2-F0D2F3223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634" y="1170464"/>
            <a:ext cx="4002131" cy="4134798"/>
          </a:xfrm>
          <a:prstGeom prst="rect">
            <a:avLst/>
          </a:prstGeom>
        </p:spPr>
      </p:pic>
      <p:pic>
        <p:nvPicPr>
          <p:cNvPr id="3" name="Рисунок 2" descr="Изображение выглядит как гаджет, Электронное устройство, Мобильный телефон, Устройство связ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5BE56A7-F301-E87B-99B5-98E3236B4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52285">
            <a:off x="974534" y="2086105"/>
            <a:ext cx="1922737" cy="19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0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329035B-1A80-493B-BE22-55C173819717}"/>
</file>

<file path=customXml/itemProps2.xml><?xml version="1.0" encoding="utf-8"?>
<ds:datastoreItem xmlns:ds="http://schemas.openxmlformats.org/officeDocument/2006/customXml" ds:itemID="{394171E9-69DA-487C-9716-6743DB16320F}"/>
</file>

<file path=customXml/itemProps3.xml><?xml version="1.0" encoding="utf-8"?>
<ds:datastoreItem xmlns:ds="http://schemas.openxmlformats.org/officeDocument/2006/customXml" ds:itemID="{58D32D5A-8332-4D68-9E80-D9A5B83B0847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</Words>
  <Application>Microsoft Macintosh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2026-01-10T15:52:36Z</dcterms:created>
  <dcterms:modified xsi:type="dcterms:W3CDTF">2026-01-24T14:26:47Z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