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1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06C2F-DAEA-403A-8317-EC41425F9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9C9CDF6-D0D1-4C85-B378-A1235964A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A87F8F-FB6E-44E2-B9E1-4A0121CE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5334A-60E2-4C54-AF38-F24A39E0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3702FA-53E9-4D29-97B3-6BD6FA2B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471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83838-81CF-4311-8D66-B7549AA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7B69625-0736-4D76-9A7D-E4F0F2369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2C9CD9-4178-4211-8D29-94889ED4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7F67A8-391D-4588-B010-40B8ADC5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DE6CA6-C0A3-404D-B27C-B39E791E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67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4B1C88-ABB7-40C3-9754-572CCC442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FEE409-49C9-456E-99C3-4592B3FE9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842A1D-F8F3-416B-8E17-41EBE66E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5309F-9D4B-44BC-A2F2-96C20F7B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CB523C-1E6B-4311-B00B-BD7BAB23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768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3DCBE-B0FE-495D-99F3-DB04F4FC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5AD0C62-A391-4911-A752-902D16149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61D39D-4A1D-436B-AAF4-CB9CC1D3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294F43-1D3A-42D9-B8C8-64713835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73D64E-3423-4B8A-A1C1-333721DE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71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93571-D310-4ADB-BAF2-1AA17639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AD4364-598E-40DA-B45B-855DC8B66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456D99-5922-48D6-B581-F01891EA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69E877-0D8A-42E4-AD42-85CBCC03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04EB1C-9DAF-448D-B13F-1390EA44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23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17622-28C2-4489-825A-BB742ACA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474E4F-FCBF-45EB-BAF8-7783CD5DD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65227A0-8E78-427E-A8BE-07F1A6CA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AE57671-48D0-440C-9833-EADD36CE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0C4BDCD-059B-4497-A5D9-922F6B3F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D7D9C5-6878-45E9-8A09-AAB44BF6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362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91547-3739-4700-8470-1C9FC91B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5D3D92-5A20-468A-97E8-B821E5F99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4609E87-7054-4EB9-9CF2-B0C18366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26FBE62-9B0C-42DE-B107-B2AA6DCD3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BD5B2FB-08A0-40CF-BBF9-AC5BDA55D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48ED9-BF98-4CFC-B6E1-E35EF084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5110A4-8754-49F0-9909-64729F56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E7A3B96-0519-4659-88CE-64E8F22E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437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2B52-A243-462F-B932-1CE4BB23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29D9AB7-86DB-4886-89F2-F6C1E171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AE1CFCA-378A-4813-822F-066E24D4C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063077-6BDC-447E-B29B-E20C2BE9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829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0D16779-DC29-4AC2-94CA-32B4C0C2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EA92B8B-1840-4A55-9DD0-B91896E7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053BFB7-180D-466C-8F03-4A46C037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578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EBFF6-2973-4421-AFD2-8ADC702D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8951649-38CC-426F-8EEA-CAB12D36A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991B6E-4FE8-4C6A-9F78-4F9B38C65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4E1036-9B3B-4ABE-A33B-B9CDE68A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E8AD50-DC52-4445-A0A7-0617B8AF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513059-B587-4A9A-A425-1A5E17A3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51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22A49-AA89-4C09-B7E4-1463543C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0EA0D8B-A804-4D8D-834F-6B9B0C553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DABD3-9691-4790-AD9F-064C59B91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FDFBD58-5799-48A2-9B6A-87C34AED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DFFE22-7662-4EA0-970E-5C9921AC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A3895F-BF0D-400F-8A57-C3A8D280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864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11686DE-EF9F-47BC-8128-4CB6D568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17D54E-08F3-40A9-9FED-7D031E80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ECEDA4-8BA2-4FED-9EE4-A0A7E1C2A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BE42D5-8CDB-4AB3-B4A0-9475C6039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F7CC5C-B21F-480D-BB9A-43E1DA8FB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193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D03A9F-51A9-4722-ABD1-9DBDF209D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4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8E70D47C-73C7-455A-8E2F-1591B095C90B}"/>
              </a:ext>
            </a:extLst>
          </p:cNvPr>
          <p:cNvSpPr/>
          <p:nvPr/>
        </p:nvSpPr>
        <p:spPr>
          <a:xfrm>
            <a:off x="129562" y="130629"/>
            <a:ext cx="9911443" cy="65967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577A3A3-CD47-43AE-95FC-4DF0FBE9F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31" y="4490487"/>
            <a:ext cx="2150918" cy="2150918"/>
          </a:xfrm>
          <a:prstGeom prst="rect">
            <a:avLst/>
          </a:prstGeom>
        </p:spPr>
      </p:pic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538CCB39-D967-4DA8-896D-EB650F0FFF11}"/>
              </a:ext>
            </a:extLst>
          </p:cNvPr>
          <p:cNvGrpSpPr/>
          <p:nvPr/>
        </p:nvGrpSpPr>
        <p:grpSpPr>
          <a:xfrm>
            <a:off x="263204" y="3603993"/>
            <a:ext cx="1466445" cy="2912273"/>
            <a:chOff x="266669" y="3596991"/>
            <a:chExt cx="1466445" cy="291227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9990760C-6E49-4602-8213-AEC3B4A2E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6" b="93109" l="8774" r="89904">
                          <a14:foregroundMark x1="45192" y1="89744" x2="48678" y2="93189"/>
                          <a14:foregroundMark x1="8774" y1="50721" x2="8774" y2="507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" r="18318"/>
            <a:stretch/>
          </p:blipFill>
          <p:spPr>
            <a:xfrm>
              <a:off x="266669" y="3596991"/>
              <a:ext cx="1466445" cy="291227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39" name="Прямоугольник 27">
              <a:extLst>
                <a:ext uri="{FF2B5EF4-FFF2-40B4-BE49-F238E27FC236}">
                  <a16:creationId xmlns:a16="http://schemas.microsoft.com/office/drawing/2014/main" id="{EB614414-3533-4935-99BD-E916F4DEFD66}"/>
                </a:ext>
              </a:extLst>
            </p:cNvPr>
            <p:cNvSpPr/>
            <p:nvPr/>
          </p:nvSpPr>
          <p:spPr>
            <a:xfrm>
              <a:off x="805491" y="5538320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CBDDB912-44EB-46A5-B6EA-7E000E251ACB}"/>
              </a:ext>
            </a:extLst>
          </p:cNvPr>
          <p:cNvGrpSpPr/>
          <p:nvPr/>
        </p:nvGrpSpPr>
        <p:grpSpPr>
          <a:xfrm>
            <a:off x="1785986" y="3532433"/>
            <a:ext cx="1587384" cy="3055395"/>
            <a:chOff x="1833266" y="3448807"/>
            <a:chExt cx="1587384" cy="30553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29DB007-5F11-4FE7-B85E-9ACA6E648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54" b="94471" l="9976" r="89904">
                          <a14:foregroundMark x1="49159" y1="8654" x2="49159" y2="8654"/>
                          <a14:foregroundMark x1="55889" y1="92708" x2="55168" y2="90385"/>
                          <a14:foregroundMark x1="45913" y1="94471" x2="45913" y2="944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3" r="10537"/>
            <a:stretch/>
          </p:blipFill>
          <p:spPr>
            <a:xfrm>
              <a:off x="1833266" y="3448807"/>
              <a:ext cx="1587384" cy="3055395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sp>
          <p:nvSpPr>
            <p:cNvPr id="40" name="Прямоугольник 33">
              <a:extLst>
                <a:ext uri="{FF2B5EF4-FFF2-40B4-BE49-F238E27FC236}">
                  <a16:creationId xmlns:a16="http://schemas.microsoft.com/office/drawing/2014/main" id="{1273B6D8-2F6B-4F98-B41E-8236654518E7}"/>
                </a:ext>
              </a:extLst>
            </p:cNvPr>
            <p:cNvSpPr/>
            <p:nvPr/>
          </p:nvSpPr>
          <p:spPr>
            <a:xfrm>
              <a:off x="2271590" y="5550311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E22340E-777D-4984-B227-2893AEC0A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6" b="93029" l="6611" r="89904">
                        <a14:foregroundMark x1="49639" y1="90865" x2="51803" y2="93029"/>
                        <a14:foregroundMark x1="8654" y1="59054" x2="8654" y2="59054"/>
                        <a14:foregroundMark x1="7933" y1="45833" x2="7933" y2="45833"/>
                        <a14:foregroundMark x1="6611" y1="60817" x2="6611" y2="60817"/>
                        <a14:backgroundMark x1="25000" y1="43750" x2="25000" y2="43750"/>
                        <a14:backgroundMark x1="37139" y1="44071" x2="37139" y2="44071"/>
                        <a14:backgroundMark x1="45192" y1="43109" x2="45192" y2="43109"/>
                        <a14:backgroundMark x1="74038" y1="37901" x2="74038" y2="37901"/>
                        <a14:backgroundMark x1="69111" y1="40946" x2="69111" y2="40946"/>
                        <a14:backgroundMark x1="71514" y1="46314" x2="71514" y2="46314"/>
                        <a14:backgroundMark x1="67188" y1="44872" x2="67188" y2="44872"/>
                        <a14:backgroundMark x1="77404" y1="49599" x2="77404" y2="49599"/>
                        <a14:backgroundMark x1="75000" y1="57212" x2="75000" y2="57212"/>
                        <a14:backgroundMark x1="68870" y1="57532" x2="68870" y2="57532"/>
                        <a14:backgroundMark x1="48918" y1="58574" x2="48918" y2="58574"/>
                        <a14:backgroundMark x1="44471" y1="56891" x2="44471" y2="56891"/>
                        <a14:backgroundMark x1="33293" y1="60016" x2="33293" y2="60016"/>
                        <a14:backgroundMark x1="31250" y1="58013" x2="31250" y2="58013"/>
                        <a14:backgroundMark x1="37139" y1="52484" x2="37139" y2="52484"/>
                        <a14:backgroundMark x1="46394" y1="60817" x2="46394" y2="60817"/>
                        <a14:backgroundMark x1="50841" y1="39984" x2="50841" y2="39984"/>
                        <a14:backgroundMark x1="50361" y1="43269" x2="50361" y2="43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74" y="3596991"/>
            <a:ext cx="1992639" cy="298895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41" name="Прямоугольник 37">
            <a:extLst>
              <a:ext uri="{FF2B5EF4-FFF2-40B4-BE49-F238E27FC236}">
                <a16:creationId xmlns:a16="http://schemas.microsoft.com/office/drawing/2014/main" id="{E4A2E66A-89FF-4BA5-8A7A-F61692EEA1DF}"/>
              </a:ext>
            </a:extLst>
          </p:cNvPr>
          <p:cNvSpPr/>
          <p:nvPr/>
        </p:nvSpPr>
        <p:spPr>
          <a:xfrm>
            <a:off x="3882621" y="5625335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50800">
                    <a:schemeClr val="accent1">
                      <a:lumMod val="20000"/>
                      <a:lumOff val="8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A75AB009-D49F-43D3-888D-CB2C539A2DD9}"/>
              </a:ext>
            </a:extLst>
          </p:cNvPr>
          <p:cNvGrpSpPr/>
          <p:nvPr/>
        </p:nvGrpSpPr>
        <p:grpSpPr>
          <a:xfrm>
            <a:off x="4750732" y="3676624"/>
            <a:ext cx="1963583" cy="2945375"/>
            <a:chOff x="4750732" y="3676624"/>
            <a:chExt cx="1963583" cy="294537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84B7CA5-E6BF-4F43-BB62-26BA042AB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47" b="93670" l="9976" r="89904">
                          <a14:foregroundMark x1="58173" y1="8654" x2="58173" y2="8654"/>
                          <a14:foregroundMark x1="36899" y1="6971" x2="36899" y2="6971"/>
                          <a14:foregroundMark x1="58173" y1="4247" x2="58173" y2="4247"/>
                          <a14:foregroundMark x1="53966" y1="88301" x2="54928" y2="936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732" y="3676624"/>
              <a:ext cx="1963583" cy="29453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B88F6350-144E-4E78-B1DA-3F26BFA52AFF}"/>
                </a:ext>
              </a:extLst>
            </p:cNvPr>
            <p:cNvSpPr/>
            <p:nvPr/>
          </p:nvSpPr>
          <p:spPr>
            <a:xfrm>
              <a:off x="5379844" y="5550311"/>
              <a:ext cx="6783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ы</a:t>
              </a:r>
            </a:p>
          </p:txBody>
        </p:sp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2C9549F5-3F81-4F29-9EEF-7968E0EDB061}"/>
              </a:ext>
            </a:extLst>
          </p:cNvPr>
          <p:cNvGrpSpPr/>
          <p:nvPr/>
        </p:nvGrpSpPr>
        <p:grpSpPr>
          <a:xfrm>
            <a:off x="8015742" y="3987493"/>
            <a:ext cx="1718437" cy="2577656"/>
            <a:chOff x="8067618" y="3939233"/>
            <a:chExt cx="1718437" cy="257765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5C5455F-DDA0-4815-BD5F-9887DF5EF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776" b="93189" l="9976" r="89904">
                          <a14:foregroundMark x1="50841" y1="9776" x2="50841" y2="9776"/>
                          <a14:foregroundMark x1="53005" y1="92388" x2="54928" y2="93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618" y="3939233"/>
              <a:ext cx="1718437" cy="2577656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4" name="Прямоугольник 45">
              <a:extLst>
                <a:ext uri="{FF2B5EF4-FFF2-40B4-BE49-F238E27FC236}">
                  <a16:creationId xmlns:a16="http://schemas.microsoft.com/office/drawing/2014/main" id="{C1FE05E0-B861-4961-8C4C-4424303A0C7F}"/>
                </a:ext>
              </a:extLst>
            </p:cNvPr>
            <p:cNvSpPr/>
            <p:nvPr/>
          </p:nvSpPr>
          <p:spPr>
            <a:xfrm>
              <a:off x="8706936" y="5550311"/>
              <a:ext cx="55816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Э</a:t>
              </a:r>
            </a:p>
          </p:txBody>
        </p:sp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E8A9F85-A3D7-4ABC-8EFB-84D9EBE4773D}"/>
              </a:ext>
            </a:extLst>
          </p:cNvPr>
          <p:cNvGrpSpPr/>
          <p:nvPr/>
        </p:nvGrpSpPr>
        <p:grpSpPr>
          <a:xfrm>
            <a:off x="6398345" y="3791865"/>
            <a:ext cx="1921880" cy="2882820"/>
            <a:chOff x="6398345" y="3791865"/>
            <a:chExt cx="1921880" cy="288282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1FE49E1-B24A-494F-A958-78B574279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36" b="90545" l="9976" r="89904">
                          <a14:foregroundMark x1="40024" y1="90064" x2="41587" y2="90545"/>
                          <a14:backgroundMark x1="37620" y1="21474" x2="37620" y2="21474"/>
                          <a14:backgroundMark x1="28125" y1="42308" x2="28125" y2="42308"/>
                          <a14:backgroundMark x1="48918" y1="49439" x2="48918" y2="49439"/>
                          <a14:backgroundMark x1="56851" y1="55449" x2="56851" y2="55449"/>
                          <a14:backgroundMark x1="66466" y1="57372" x2="66466" y2="57372"/>
                          <a14:backgroundMark x1="73438" y1="56731" x2="73438" y2="56731"/>
                          <a14:backgroundMark x1="71034" y1="54808" x2="71034" y2="54808"/>
                          <a14:backgroundMark x1="77644" y1="54808" x2="77644" y2="54808"/>
                          <a14:backgroundMark x1="34495" y1="58173" x2="34495" y2="58173"/>
                          <a14:backgroundMark x1="27404" y1="60337" x2="27404" y2="603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345" y="3791865"/>
              <a:ext cx="1921880" cy="288282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43" name="Прямоугольник 45">
              <a:extLst>
                <a:ext uri="{FF2B5EF4-FFF2-40B4-BE49-F238E27FC236}">
                  <a16:creationId xmlns:a16="http://schemas.microsoft.com/office/drawing/2014/main" id="{7B0B1117-3F4B-4104-A443-F51019C2D137}"/>
                </a:ext>
              </a:extLst>
            </p:cNvPr>
            <p:cNvSpPr/>
            <p:nvPr/>
          </p:nvSpPr>
          <p:spPr>
            <a:xfrm>
              <a:off x="7038749" y="5625335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9B163F-393D-4CF2-84CB-C89962C334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" y="3821105"/>
            <a:ext cx="1796785" cy="2688159"/>
          </a:xfrm>
          <a:prstGeom prst="rect">
            <a:avLst/>
          </a:prstGeom>
        </p:spPr>
      </p:pic>
      <p:grpSp>
        <p:nvGrpSpPr>
          <p:cNvPr id="21" name="Группа 28">
            <a:extLst>
              <a:ext uri="{FF2B5EF4-FFF2-40B4-BE49-F238E27FC236}">
                <a16:creationId xmlns:a16="http://schemas.microsoft.com/office/drawing/2014/main" id="{E447604C-6765-4EDD-B1C9-CEAF8F8476A9}"/>
              </a:ext>
            </a:extLst>
          </p:cNvPr>
          <p:cNvGrpSpPr/>
          <p:nvPr/>
        </p:nvGrpSpPr>
        <p:grpSpPr>
          <a:xfrm>
            <a:off x="84825" y="348736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015FE3A-EB37-4F57-A909-264ADCA7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23" name="Прямоугольник 27">
              <a:extLst>
                <a:ext uri="{FF2B5EF4-FFF2-40B4-BE49-F238E27FC236}">
                  <a16:creationId xmlns:a16="http://schemas.microsoft.com/office/drawing/2014/main" id="{ACB7A0F7-D5D9-4486-AF81-688E259B7793}"/>
                </a:ext>
              </a:extLst>
            </p:cNvPr>
            <p:cNvSpPr/>
            <p:nvPr/>
          </p:nvSpPr>
          <p:spPr>
            <a:xfrm>
              <a:off x="630772" y="744552"/>
              <a:ext cx="6222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24" name="Группа 31">
            <a:extLst>
              <a:ext uri="{FF2B5EF4-FFF2-40B4-BE49-F238E27FC236}">
                <a16:creationId xmlns:a16="http://schemas.microsoft.com/office/drawing/2014/main" id="{6B5E3BF7-0D37-4EBB-BAEF-00F5F6148A12}"/>
              </a:ext>
            </a:extLst>
          </p:cNvPr>
          <p:cNvGrpSpPr/>
          <p:nvPr/>
        </p:nvGrpSpPr>
        <p:grpSpPr>
          <a:xfrm>
            <a:off x="1641726" y="348736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8A78B0A-EF3A-40B3-89CB-1FC48092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26" name="Прямоугольник 33">
              <a:extLst>
                <a:ext uri="{FF2B5EF4-FFF2-40B4-BE49-F238E27FC236}">
                  <a16:creationId xmlns:a16="http://schemas.microsoft.com/office/drawing/2014/main" id="{78A986CE-26AF-412E-B5AD-B0CD93461EE3}"/>
                </a:ext>
              </a:extLst>
            </p:cNvPr>
            <p:cNvSpPr/>
            <p:nvPr/>
          </p:nvSpPr>
          <p:spPr>
            <a:xfrm>
              <a:off x="630772" y="744552"/>
              <a:ext cx="6222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27" name="Группа 35">
            <a:extLst>
              <a:ext uri="{FF2B5EF4-FFF2-40B4-BE49-F238E27FC236}">
                <a16:creationId xmlns:a16="http://schemas.microsoft.com/office/drawing/2014/main" id="{EDBAB50E-E818-41A9-8343-C9CA98E68292}"/>
              </a:ext>
            </a:extLst>
          </p:cNvPr>
          <p:cNvGrpSpPr/>
          <p:nvPr/>
        </p:nvGrpSpPr>
        <p:grpSpPr>
          <a:xfrm>
            <a:off x="3204388" y="322107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D45F9BE-7931-42B9-B83A-B9B419889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29" name="Прямоугольник 37">
              <a:extLst>
                <a:ext uri="{FF2B5EF4-FFF2-40B4-BE49-F238E27FC236}">
                  <a16:creationId xmlns:a16="http://schemas.microsoft.com/office/drawing/2014/main" id="{FB10619D-9E27-4235-AACC-951C007995AD}"/>
                </a:ext>
              </a:extLst>
            </p:cNvPr>
            <p:cNvSpPr/>
            <p:nvPr/>
          </p:nvSpPr>
          <p:spPr>
            <a:xfrm>
              <a:off x="630772" y="744552"/>
              <a:ext cx="6222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30" name="Группа 39">
            <a:extLst>
              <a:ext uri="{FF2B5EF4-FFF2-40B4-BE49-F238E27FC236}">
                <a16:creationId xmlns:a16="http://schemas.microsoft.com/office/drawing/2014/main" id="{19A99BDE-3D22-4A5A-B320-708FD2AE3D6D}"/>
              </a:ext>
            </a:extLst>
          </p:cNvPr>
          <p:cNvGrpSpPr/>
          <p:nvPr/>
        </p:nvGrpSpPr>
        <p:grpSpPr>
          <a:xfrm>
            <a:off x="4786432" y="340252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24B54A1-D591-44A1-9DED-BD5524CAB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32" name="Прямоугольник 41">
              <a:extLst>
                <a:ext uri="{FF2B5EF4-FFF2-40B4-BE49-F238E27FC236}">
                  <a16:creationId xmlns:a16="http://schemas.microsoft.com/office/drawing/2014/main" id="{680B9F6B-181C-4354-9FCE-5032CDE45B4E}"/>
                </a:ext>
              </a:extLst>
            </p:cNvPr>
            <p:cNvSpPr/>
            <p:nvPr/>
          </p:nvSpPr>
          <p:spPr>
            <a:xfrm>
              <a:off x="630772" y="744552"/>
              <a:ext cx="6222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33" name="Группа 43">
            <a:extLst>
              <a:ext uri="{FF2B5EF4-FFF2-40B4-BE49-F238E27FC236}">
                <a16:creationId xmlns:a16="http://schemas.microsoft.com/office/drawing/2014/main" id="{B2E56931-3CF0-47F9-9463-FD4017AF28D9}"/>
              </a:ext>
            </a:extLst>
          </p:cNvPr>
          <p:cNvGrpSpPr/>
          <p:nvPr/>
        </p:nvGrpSpPr>
        <p:grpSpPr>
          <a:xfrm>
            <a:off x="6329285" y="322231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D535C78-56FD-4B9A-AB7B-5DF19CCC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35" name="Прямоугольник 45">
              <a:extLst>
                <a:ext uri="{FF2B5EF4-FFF2-40B4-BE49-F238E27FC236}">
                  <a16:creationId xmlns:a16="http://schemas.microsoft.com/office/drawing/2014/main" id="{AE806E6E-7AE6-46CB-959D-EBA952A68966}"/>
                </a:ext>
              </a:extLst>
            </p:cNvPr>
            <p:cNvSpPr/>
            <p:nvPr/>
          </p:nvSpPr>
          <p:spPr>
            <a:xfrm>
              <a:off x="623559" y="744552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36" name="Группа 43">
            <a:extLst>
              <a:ext uri="{FF2B5EF4-FFF2-40B4-BE49-F238E27FC236}">
                <a16:creationId xmlns:a16="http://schemas.microsoft.com/office/drawing/2014/main" id="{F7B34C3B-992A-4C31-895E-4D27B8841266}"/>
              </a:ext>
            </a:extLst>
          </p:cNvPr>
          <p:cNvGrpSpPr/>
          <p:nvPr/>
        </p:nvGrpSpPr>
        <p:grpSpPr>
          <a:xfrm>
            <a:off x="7939490" y="292851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64A1D14-6135-435A-8B32-9E607A50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38" name="Прямоугольник 45">
              <a:extLst>
                <a:ext uri="{FF2B5EF4-FFF2-40B4-BE49-F238E27FC236}">
                  <a16:creationId xmlns:a16="http://schemas.microsoft.com/office/drawing/2014/main" id="{8EFC3E5C-17EE-44EF-94DE-4B3F38B6DB3B}"/>
                </a:ext>
              </a:extLst>
            </p:cNvPr>
            <p:cNvSpPr/>
            <p:nvPr/>
          </p:nvSpPr>
          <p:spPr>
            <a:xfrm>
              <a:off x="630772" y="744552"/>
              <a:ext cx="6222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C8C0FA-04A3-4798-BD76-890D903D98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65" y="3694886"/>
            <a:ext cx="1923449" cy="28776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3D9383-BEB5-4F5B-9394-843892832B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96" y="3821105"/>
            <a:ext cx="1858787" cy="27809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12D724-2BBA-4CC4-82D8-F1B3E86855D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11" y="3694645"/>
            <a:ext cx="1948669" cy="29153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F2657F-E2B9-48A1-9E33-C879FF1475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40" y="3885861"/>
            <a:ext cx="1858787" cy="27809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C588BA-7184-4D73-8E4F-18607109CEB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56" y="3994892"/>
            <a:ext cx="1722923" cy="25776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4DF460-6814-4204-A337-2A593DF562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83" y="277859"/>
            <a:ext cx="390144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00547 0.5171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00078 0.5199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00248 0.5238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00104 0.5071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00131 0.5127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00221 0.5296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71CA29E-2FE1-4F50-9B35-FB43D548EF18}"/>
</file>

<file path=customXml/itemProps2.xml><?xml version="1.0" encoding="utf-8"?>
<ds:datastoreItem xmlns:ds="http://schemas.openxmlformats.org/officeDocument/2006/customXml" ds:itemID="{51E626AD-C399-42AE-96E8-0B736A61CE59}"/>
</file>

<file path=customXml/itemProps3.xml><?xml version="1.0" encoding="utf-8"?>
<ds:datastoreItem xmlns:ds="http://schemas.openxmlformats.org/officeDocument/2006/customXml" ds:itemID="{98EFD5EB-5D4E-418D-B5A0-BF7A1BE41038}"/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12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2026-01-22T12:07:12Z</dcterms:created>
  <dcterms:modified xsi:type="dcterms:W3CDTF">2026-01-24T10:40:54Z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