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BD8CE-94B9-478F-9D9F-7C81AEF9F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58106C3-E388-4F47-A4DE-2F1F594208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C46FF96-3CDB-4655-AA06-2C2FB70D4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969B-B449-4C89-A2BD-967A439B2DFA}" type="datetimeFigureOut">
              <a:rPr lang="uk-UA" smtClean="0"/>
              <a:t>24.01.2026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5B387EA-3D7C-4128-A0C4-C0EDE2FCE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9C56FB2-6711-4735-8E47-A82DE496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7A0D-AB8D-47D1-9F6C-C8CCA1D35AC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7672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3B468A-DCA4-4673-AAD3-5E5FA969C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590D420-B6E4-4DE6-95B5-509EBFDACB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8DB9FCD-8825-47AD-8B6D-6DB2FDCE4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969B-B449-4C89-A2BD-967A439B2DFA}" type="datetimeFigureOut">
              <a:rPr lang="uk-UA" smtClean="0"/>
              <a:t>24.01.2026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EB1F106-BE69-41F4-9556-F33A3E8EA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662C334-6ABF-418A-99EB-8B9838D54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7A0D-AB8D-47D1-9F6C-C8CCA1D35AC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038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5254815F-0263-4A57-A6EF-7CC572F933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DAC4FC7-2143-4D6C-9076-0894642E4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34E279D-11D8-46E8-BAE8-5118A9D53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969B-B449-4C89-A2BD-967A439B2DFA}" type="datetimeFigureOut">
              <a:rPr lang="uk-UA" smtClean="0"/>
              <a:t>24.01.2026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FF2BEB5-55EC-421A-9194-1761CE4EA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BDC12FE-B4C6-4E48-81E3-9E53F436D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7A0D-AB8D-47D1-9F6C-C8CCA1D35AC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83610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412466-4BFF-4ACB-A507-C11432709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3EAA46B-1A43-4756-9F57-0EBE05439D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8B35DBD-9D5B-406E-BF36-8E08B3DFD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969B-B449-4C89-A2BD-967A439B2DFA}" type="datetimeFigureOut">
              <a:rPr lang="uk-UA" smtClean="0"/>
              <a:t>24.01.2026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92830C8-01F0-4073-884A-92C77B189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C722248-BE68-4534-BF77-B79EA770E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7A0D-AB8D-47D1-9F6C-C8CCA1D35AC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52734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803FE1-772D-4EC9-8FB8-4D51EB459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CD0411F-EAB5-4D62-B835-07F19FF3BE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95DB4EA-5D19-4446-BFE6-0D910CF31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969B-B449-4C89-A2BD-967A439B2DFA}" type="datetimeFigureOut">
              <a:rPr lang="uk-UA" smtClean="0"/>
              <a:t>24.01.2026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5E28276-B42F-42B8-948F-20F75CC6C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A59F4AF-E8F7-4613-A3FA-4E949FBEF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7A0D-AB8D-47D1-9F6C-C8CCA1D35AC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4994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BB706-49EF-48F4-9D2C-40165AA04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8BADAA4-81AD-451D-B2D0-302EE49691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DD06A15-809C-4561-B5B7-02C719352A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2099DBC-30C2-4C0A-B86E-6B0699DE7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969B-B449-4C89-A2BD-967A439B2DFA}" type="datetimeFigureOut">
              <a:rPr lang="uk-UA" smtClean="0"/>
              <a:t>24.01.2026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948038F-C5C8-4B82-B4FA-29380CCCB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6AE1EE3-C751-429A-976B-D10A9B30A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7A0D-AB8D-47D1-9F6C-C8CCA1D35AC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5839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FB4157-7213-49CB-92EF-B5B37060F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E91EE33-072F-42A8-8D25-6AE694772E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AD41998-8F45-4F68-B65B-37E632BD3F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FBC6426-F95D-4D88-BDCD-68C4E99AE4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DB001B0-60EC-4A91-B0BD-DF1CA3D68A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A7686F5-E4C2-4861-A665-43DC2CC51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969B-B449-4C89-A2BD-967A439B2DFA}" type="datetimeFigureOut">
              <a:rPr lang="uk-UA" smtClean="0"/>
              <a:t>24.01.2026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93CEE2F-9085-49BD-85BB-1D457C783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AB427897-BD80-41EC-83E2-5553DBD07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7A0D-AB8D-47D1-9F6C-C8CCA1D35AC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6202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6510E2-44BD-4B46-98DE-7E347E863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864F0D86-F53A-458B-81A0-4095FAD82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969B-B449-4C89-A2BD-967A439B2DFA}" type="datetimeFigureOut">
              <a:rPr lang="uk-UA" smtClean="0"/>
              <a:t>24.01.2026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7AC518B-6849-484D-9A9F-1BE9516AA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E5057BDD-F934-4362-B90C-74DAB1509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7A0D-AB8D-47D1-9F6C-C8CCA1D35AC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3441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077B29BD-C683-4685-81FF-7B3849104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969B-B449-4C89-A2BD-967A439B2DFA}" type="datetimeFigureOut">
              <a:rPr lang="uk-UA" smtClean="0"/>
              <a:t>24.01.2026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908C6FEA-5443-4866-BB40-224D8A5D1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6B330707-CCE8-41B5-94B2-AA661F786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7A0D-AB8D-47D1-9F6C-C8CCA1D35AC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4091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7BA1DA-0994-455A-B47B-D9F95E0BA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BD32A2D-99D7-4D14-85C3-DC1E5CF60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67BAE08-1666-4FC9-A22F-9CDDD44F27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484AFC2-F067-4230-9322-D8760924A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969B-B449-4C89-A2BD-967A439B2DFA}" type="datetimeFigureOut">
              <a:rPr lang="uk-UA" smtClean="0"/>
              <a:t>24.01.2026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313007-DD0C-4C85-AFC5-321968ABE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04D5697-61C2-4C34-BEAC-260DA03E0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7A0D-AB8D-47D1-9F6C-C8CCA1D35AC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32304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4D5BFA-37CB-40FF-B940-33C39AAA8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AC0146D6-BB1C-46F3-81CE-453F03BE99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E513213-B4DD-43FF-8FD2-EA92C2B09B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3E64889-CBE8-4317-97C4-0FA778657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969B-B449-4C89-A2BD-967A439B2DFA}" type="datetimeFigureOut">
              <a:rPr lang="uk-UA" smtClean="0"/>
              <a:t>24.01.2026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8A2A8B6-FC95-4E53-9BA9-46CB381C7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E23DFF-F9D5-4D8E-A0B8-2C1D24792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7A0D-AB8D-47D1-9F6C-C8CCA1D35AC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8008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8102038-A34B-411D-9AE3-B8B958138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2686AC8-E2E4-495F-BDDD-8F6E06D909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D838EF1-729B-4D1E-B3A5-B6E88102BF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A969B-B449-4C89-A2BD-967A439B2DFA}" type="datetimeFigureOut">
              <a:rPr lang="uk-UA" smtClean="0"/>
              <a:t>24.01.2026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15F587-E662-4717-9595-2C3B5F6E8E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5F3FE80-FE00-43F1-ABE3-59F5874C5D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17A0D-AB8D-47D1-9F6C-C8CCA1D35AC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12605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7.png"/><Relationship Id="rId34" Type="http://schemas.openxmlformats.org/officeDocument/2006/relationships/image" Target="../media/image29.pn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microsoft.com/office/2007/relationships/hdphoto" Target="../media/hdphoto2.wdp"/><Relationship Id="rId33" Type="http://schemas.openxmlformats.org/officeDocument/2006/relationships/image" Target="../media/image28.png"/><Relationship Id="rId2" Type="http://schemas.openxmlformats.org/officeDocument/2006/relationships/video" Target="../media/media1.mp4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29" Type="http://schemas.openxmlformats.org/officeDocument/2006/relationships/image" Target="../media/image24.png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32" Type="http://schemas.openxmlformats.org/officeDocument/2006/relationships/image" Target="../media/image27.png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image" Target="../media/image23.png"/><Relationship Id="rId36" Type="http://schemas.openxmlformats.org/officeDocument/2006/relationships/image" Target="../media/image31.png"/><Relationship Id="rId10" Type="http://schemas.microsoft.com/office/2007/relationships/hdphoto" Target="../media/hdphoto1.wdp"/><Relationship Id="rId19" Type="http://schemas.openxmlformats.org/officeDocument/2006/relationships/image" Target="../media/image15.png"/><Relationship Id="rId31" Type="http://schemas.openxmlformats.org/officeDocument/2006/relationships/image" Target="../media/image26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2.png"/><Relationship Id="rId30" Type="http://schemas.openxmlformats.org/officeDocument/2006/relationships/image" Target="../media/image25.png"/><Relationship Id="rId35" Type="http://schemas.openxmlformats.org/officeDocument/2006/relationships/image" Target="../media/image30.png"/><Relationship Id="rId8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8FCF906-9651-489A-B4BE-AE361E89E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41" y="1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7BD03A-7EF9-457A-8674-D08B0BBBAE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3904" y="3835483"/>
            <a:ext cx="2038387" cy="205731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B7E68F-F8AC-4C68-8F8F-68A46298E63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8443" y="663538"/>
            <a:ext cx="4925995" cy="569415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59280E-1114-48F9-BB09-A954319A85C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08161" y="748795"/>
            <a:ext cx="4865030" cy="554174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F18B67F-8C12-49E0-954E-BF354F2A0D5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56673" y="1075504"/>
            <a:ext cx="1255167" cy="125516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EC68B85-4F9B-4E92-B3CD-DFE3F6A4E2AC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920" y="922239"/>
            <a:ext cx="1389974" cy="13899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82CDCEB-8E72-47F3-9E5C-F814495C4244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00489" y="956724"/>
            <a:ext cx="1269476" cy="126947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09328D3-6468-46FB-979F-AF3BA7C6FAFE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348" y="2300140"/>
            <a:ext cx="1433360" cy="143336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160B932-DEB0-45A8-8628-BFF43FBAE9DD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974" y="2377692"/>
            <a:ext cx="1157699" cy="115769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3DCB365-B7A5-4C62-83A0-E55685CE252F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673" y="2425967"/>
            <a:ext cx="1315248" cy="79712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F2BBAC4-9704-4778-98A8-3C62C49A2484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086" y="3609739"/>
            <a:ext cx="1254403" cy="125440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681EF27-104C-40C8-A27D-F806B35B9CFE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9227" y="3733500"/>
            <a:ext cx="897372" cy="89503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E5AF857-234B-4A64-BBFA-A060B3997A15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17124" y="3576423"/>
            <a:ext cx="1157700" cy="11577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4BD572D-E029-4C65-A7D6-5EF72E544BF8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8564" y="4746089"/>
            <a:ext cx="1408410" cy="140841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DC4F747-7DD3-42AF-A9A0-C7979D4DF4E6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4950" y="4570679"/>
            <a:ext cx="1538526" cy="153852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8E8D279-4051-4FA0-A55D-3007515EAF06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0745" y="4583702"/>
            <a:ext cx="1520349" cy="152550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6D5F78F-CE58-4FCD-82EA-FEF95F422131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133151" y="945247"/>
            <a:ext cx="1313823" cy="13095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20ECA8C-1744-43AC-BDFB-2FEE0CDEFEE8}"/>
              </a:ext>
            </a:extLst>
          </p:cNvPr>
          <p:cNvPicPr>
            <a:picLocks noChangeAspect="1"/>
          </p:cNvPicPr>
          <p:nvPr/>
        </p:nvPicPr>
        <p:blipFill>
          <a:blip r:embed="rId2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110" y="2263502"/>
            <a:ext cx="1346237" cy="134623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45C3ABA-3A43-426E-AB2F-79C3E60DC2F8}"/>
              </a:ext>
            </a:extLst>
          </p:cNvPr>
          <p:cNvPicPr>
            <a:picLocks noChangeAspect="1"/>
          </p:cNvPicPr>
          <p:nvPr/>
        </p:nvPicPr>
        <p:blipFill>
          <a:blip r:embed="rId2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688" y="2269204"/>
            <a:ext cx="1266187" cy="126618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140F277-7F1E-41E4-9E46-E007CD5163D6}"/>
              </a:ext>
            </a:extLst>
          </p:cNvPr>
          <p:cNvPicPr>
            <a:picLocks noChangeAspect="1"/>
          </p:cNvPicPr>
          <p:nvPr/>
        </p:nvPicPr>
        <p:blipFill>
          <a:blip r:embed="rId2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3667" y="1002918"/>
            <a:ext cx="1429974" cy="1429974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DE39ADA-5B55-41DA-8B82-25CA8C9C8656}"/>
              </a:ext>
            </a:extLst>
          </p:cNvPr>
          <p:cNvPicPr>
            <a:picLocks noChangeAspect="1"/>
          </p:cNvPicPr>
          <p:nvPr/>
        </p:nvPicPr>
        <p:blipFill>
          <a:blip r:embed="rId2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918" y="2300140"/>
            <a:ext cx="1116790" cy="111679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74E13C0-0CD1-435E-BCC8-D685A16A80AD}"/>
              </a:ext>
            </a:extLst>
          </p:cNvPr>
          <p:cNvPicPr>
            <a:picLocks noChangeAspect="1"/>
          </p:cNvPicPr>
          <p:nvPr/>
        </p:nvPicPr>
        <p:blipFill>
          <a:blip r:embed="rId2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486" y="3519667"/>
            <a:ext cx="1177791" cy="117779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981143F-EF32-427A-BFDA-2B6F88EB552B}"/>
              </a:ext>
            </a:extLst>
          </p:cNvPr>
          <p:cNvPicPr>
            <a:picLocks noChangeAspect="1"/>
          </p:cNvPicPr>
          <p:nvPr/>
        </p:nvPicPr>
        <p:blipFill>
          <a:blip r:embed="rId2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921" y="3393832"/>
            <a:ext cx="1346237" cy="134623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A8EF0D40-235B-43BC-9DB5-7433CB70D755}"/>
              </a:ext>
            </a:extLst>
          </p:cNvPr>
          <p:cNvPicPr>
            <a:picLocks noChangeAspect="1"/>
          </p:cNvPicPr>
          <p:nvPr/>
        </p:nvPicPr>
        <p:blipFill>
          <a:blip r:embed="rId29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458" y="3414241"/>
            <a:ext cx="1206827" cy="1206827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BF933C4B-AAB3-4B5C-A598-386CA83C0B74}"/>
              </a:ext>
            </a:extLst>
          </p:cNvPr>
          <p:cNvPicPr>
            <a:picLocks noChangeAspect="1"/>
          </p:cNvPicPr>
          <p:nvPr/>
        </p:nvPicPr>
        <p:blipFill>
          <a:blip r:embed="rId3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726" y="4737259"/>
            <a:ext cx="1171518" cy="1171518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A0162F4-CCCF-477D-9037-EFBA55C60103}"/>
              </a:ext>
            </a:extLst>
          </p:cNvPr>
          <p:cNvPicPr>
            <a:picLocks noChangeAspect="1"/>
          </p:cNvPicPr>
          <p:nvPr/>
        </p:nvPicPr>
        <p:blipFill>
          <a:blip r:embed="rId3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245" y="4597224"/>
            <a:ext cx="1429974" cy="1429974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33FF9853-E474-4756-8494-A4C9210BF8F5}"/>
              </a:ext>
            </a:extLst>
          </p:cNvPr>
          <p:cNvPicPr>
            <a:picLocks noChangeAspect="1"/>
          </p:cNvPicPr>
          <p:nvPr/>
        </p:nvPicPr>
        <p:blipFill>
          <a:blip r:embed="rId3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942" y="4531940"/>
            <a:ext cx="1559877" cy="155987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4217F33F-C38A-4D47-BA06-94E94EF940C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500" y="1566162"/>
            <a:ext cx="3959516" cy="3959516"/>
          </a:xfrm>
          <a:prstGeom prst="rect">
            <a:avLst/>
          </a:prstGeom>
        </p:spPr>
      </p:pic>
      <p:pic>
        <p:nvPicPr>
          <p:cNvPr id="43" name="PowerPoint Dice">
            <a:hlinkClick r:id="" action="ppaction://media"/>
            <a:extLst>
              <a:ext uri="{FF2B5EF4-FFF2-40B4-BE49-F238E27FC236}">
                <a16:creationId xmlns:a16="http://schemas.microsoft.com/office/drawing/2014/main" id="{62D32359-A5E3-41DD-BF72-D7BFB0658A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497224" y="1622456"/>
            <a:ext cx="930939" cy="930939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0D946AB-4E1E-4CD6-AD66-A272CDB87270}"/>
              </a:ext>
            </a:extLst>
          </p:cNvPr>
          <p:cNvPicPr>
            <a:picLocks noChangeAspect="1"/>
          </p:cNvPicPr>
          <p:nvPr/>
        </p:nvPicPr>
        <p:blipFill>
          <a:blip r:embed="rId34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599158" y="1136192"/>
            <a:ext cx="1132716" cy="113271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6A691FA-ED29-4ACA-B67F-13D88409709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0543" y="1559582"/>
            <a:ext cx="4071910" cy="4085712"/>
          </a:xfrm>
          <a:prstGeom prst="rect">
            <a:avLst/>
          </a:prstGeom>
        </p:spPr>
      </p:pic>
      <p:pic>
        <p:nvPicPr>
          <p:cNvPr id="44" name="Рисунок 18">
            <a:extLst>
              <a:ext uri="{FF2B5EF4-FFF2-40B4-BE49-F238E27FC236}">
                <a16:creationId xmlns:a16="http://schemas.microsoft.com/office/drawing/2014/main" id="{8269B7F7-8CCA-4AF1-B9E8-491E9DDC0E8F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-17942" y="-13999"/>
            <a:ext cx="932688" cy="93268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5" name="Рисунок 20">
            <a:extLst>
              <a:ext uri="{FF2B5EF4-FFF2-40B4-BE49-F238E27FC236}">
                <a16:creationId xmlns:a16="http://schemas.microsoft.com/office/drawing/2014/main" id="{8A316449-EB24-4608-9B3C-C7A4F9562DA1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2" b="6622"/>
          <a:stretch/>
        </p:blipFill>
        <p:spPr>
          <a:xfrm>
            <a:off x="3919917" y="119718"/>
            <a:ext cx="4118538" cy="361205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31043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video>
              <p:cMediaNode vol="80000">
                <p:cTn id="65" repeatCount="indefinite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8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46D7B868-8144-48F8-A03E-CBF1CB4F2252}"/>
</file>

<file path=customXml/itemProps2.xml><?xml version="1.0" encoding="utf-8"?>
<ds:datastoreItem xmlns:ds="http://schemas.openxmlformats.org/officeDocument/2006/customXml" ds:itemID="{CFA71FB8-C2DD-4E14-AA1A-FB4668447DC9}"/>
</file>

<file path=customXml/itemProps3.xml><?xml version="1.0" encoding="utf-8"?>
<ds:datastoreItem xmlns:ds="http://schemas.openxmlformats.org/officeDocument/2006/customXml" ds:itemID="{76A4FE45-E6E1-419C-B601-827F77C9CA9F}"/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0</Words>
  <Application>Microsoft Office PowerPoint</Application>
  <PresentationFormat>Широкий екран</PresentationFormat>
  <Paragraphs>0</Paragraphs>
  <Slides>1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Юлія Миколюк</dc:creator>
  <cp:lastModifiedBy>Юлія Миколюк</cp:lastModifiedBy>
  <cp:revision>18</cp:revision>
  <dcterms:created xsi:type="dcterms:W3CDTF">2026-01-17T04:38:16Z</dcterms:created>
  <dcterms:modified xsi:type="dcterms:W3CDTF">2026-01-24T09:50:39Z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