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553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22BB3-FB24-4B45-8F5F-D1AA12E46287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2505-DBE8-454D-9B04-B77F7FA5D5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80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A2505-DBE8-454D-9B04-B77F7FA5D5E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892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9438E-6F11-3D04-EE7D-BA21FEB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B368C-840A-1C2E-4646-74579ABA4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F808E-FA84-3BB1-F39C-33D76F78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C5C5C-66F8-F2A7-AF7B-1542BBB4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FD3DB-9D4E-54DA-FA4A-0E844B8A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62F5D-F38C-FBDD-C4DA-9D113448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C4EA6-81F0-F4A8-72C5-08BC8FF36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19234-AF78-BD62-6A85-143046EF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801C3-0282-D17A-7596-B75AFCC4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77B69-C4B0-0354-5FC8-19BB683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77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6B15A-D1BD-E4DA-98C7-37672CE48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066F2-C6BD-F7A5-15B0-F31A8C4F7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254A-91EE-69F1-C6D4-EFD9DE1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667E0-8238-8EBA-9C8D-C064C00A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6A3A7-8615-77C3-54E6-F6DE76DB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84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9C23-627C-DCBD-2CD7-7537743A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E99EF-239A-57E3-6441-25166C85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8A1D5-A061-CF0B-83EA-160DEA2B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F81BE-3607-7CDD-315E-5297C940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0F30F-A7EE-9BA4-18F4-20FAEDD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1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D962-DF6B-D06F-CF47-27163244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6BEDE-7509-8E14-98F4-61D8F4D3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8CDF0-D73F-3A16-D0EE-214311A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21006-3E51-CB4E-D749-BA98B6C1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6B812-E957-B3BE-FA8E-0B1A861C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64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30A1E-0FD8-3933-9193-B13541E8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91D66-C1EF-DFE0-E395-46BE7A350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EB739-10DE-EC7D-079A-095B0596D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BE01BA-3871-E504-51C5-D574A6A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EFBD6-D5B2-190F-6EB1-97D050C1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F8D3E-6D42-820B-C9EB-521512CB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03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28D9-0C7F-EFA9-D68F-412963A2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9E932-1DFB-BD18-1F5A-77FBFDD4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B282F-4ACE-E916-175F-86242864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442304-C9C8-D20C-DDA6-65A9AE8A5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12CE6-0E5B-5550-73EF-CFEB8BAA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7A23EF-10E4-E33F-D35D-CF340E76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BEE16A-EB97-A702-D893-FC85CE8C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5B5EB-38C1-1F90-6EF1-6A4C9037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09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6E24-FB67-C078-705C-5B5522FB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5373D-108A-3C00-79F5-C0E1903B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051882-4CEE-2F1F-4296-5DE9DED8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E9E2B4-9265-BAF6-2778-514897C4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33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F82314-AC61-026A-72D0-D86789C7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C3E9D6-E3C6-878B-9826-5046D2D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022DE4-03D7-9F3E-4681-ADFE5E72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183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D2599-C803-84B1-8D91-13568489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C744D-70AB-2BD5-E966-65F953FB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5260E-AED5-6CB5-D66E-D2096B3DC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65FB4-FE46-D3AD-6287-B9BED7DF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580BD-4BAC-04BE-375A-242E308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CAFBB-B097-3E0C-5093-DC656BA3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8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CE50-5F45-4E4B-F0D9-927E5234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22C598-944B-E4B6-6322-DBAC0394A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E1382-16AA-40ED-5C93-27CBCD37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0D2CB-3C13-BE03-EE13-17383672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CF391-6F2F-30AE-EDB6-D8DD39CD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EFFF9-6B69-D98F-6521-B42F7607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82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87A5E-1584-62C8-B659-1384741F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367B4-34A1-7EB8-B32E-31CDF5CC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01436-9B9D-D793-EE9F-13221937A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00408-9DD5-B24C-98D6-8FF13090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569D9-DEAE-515A-12FF-396211D2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96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3E903-F5D5-4726-806C-5988F5F6A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7937"/>
            <a:ext cx="12219080" cy="69091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44750" y="78650"/>
            <a:ext cx="7213600" cy="6700700"/>
          </a:xfrm>
          <a:prstGeom prst="roundRect">
            <a:avLst>
              <a:gd name="adj" fmla="val 8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0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445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79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0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45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79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10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445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79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8194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2926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752725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292600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194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2926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50355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5087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50355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087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0355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87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72263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86995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2263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86995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72517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87249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163736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6" y="112914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3" y="13426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14424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08" y="255117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5" y="2539604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64" y="2538935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3" y="4705350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26" y="471552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3" y="47053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195920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12" y="21920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5" y="26211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26130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92" y="2613004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9" y="47772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477894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5" y="479673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7" name="Рисунок 3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C153A9-54F3-56E1-778A-335070CF3E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9223" y="4495800"/>
            <a:ext cx="2149784" cy="214978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CF6D4D-1B55-10FC-3C8F-19DED4FF9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75" y="44387"/>
            <a:ext cx="1211220" cy="122629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EAD63A-B91C-9C70-C12E-55CE710F6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6258" y="1516613"/>
            <a:ext cx="2867772" cy="2898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73EF0-264B-296B-DEC8-E3EADC9D5851}"/>
              </a:ext>
            </a:extLst>
          </p:cNvPr>
          <p:cNvSpPr txBox="1"/>
          <p:nvPr/>
        </p:nvSpPr>
        <p:spPr>
          <a:xfrm>
            <a:off x="3134873" y="696484"/>
            <a:ext cx="147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</a:p>
        </p:txBody>
      </p:sp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33" y="56452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60" y="72999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84499B-FC2A-1B62-F0A6-4DDB4D4697B0}"/>
              </a:ext>
            </a:extLst>
          </p:cNvPr>
          <p:cNvSpPr txBox="1"/>
          <p:nvPr/>
        </p:nvSpPr>
        <p:spPr>
          <a:xfrm>
            <a:off x="5601175" y="638598"/>
            <a:ext cx="10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НУ</a:t>
            </a:r>
          </a:p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</a:p>
        </p:txBody>
      </p:sp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740" y="49489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286" y="662773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4F6E7E-45D6-462E-83D4-8156EC6CCC13}"/>
              </a:ext>
            </a:extLst>
          </p:cNvPr>
          <p:cNvSpPr txBox="1"/>
          <p:nvPr/>
        </p:nvSpPr>
        <p:spPr>
          <a:xfrm>
            <a:off x="7748161" y="5819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НІ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</a:p>
        </p:txBody>
      </p:sp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92" y="471841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14" y="737017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0730FB8-7B6A-E785-E8C4-BD08D4098CAE}"/>
              </a:ext>
            </a:extLst>
          </p:cNvPr>
          <p:cNvSpPr txBox="1"/>
          <p:nvPr/>
        </p:nvSpPr>
        <p:spPr>
          <a:xfrm>
            <a:off x="3314416" y="2951430"/>
            <a:ext cx="946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4000" b="1" dirty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</a:p>
          <a:p>
            <a:pPr algn="ctr"/>
            <a:r>
              <a:rPr lang="ru-UA" sz="4000" b="1" dirty="0">
                <a:latin typeface="Arial" panose="020B0604020202020204" pitchFamily="34" charset="0"/>
                <a:cs typeface="Arial" panose="020B0604020202020204" pitchFamily="34" charset="0"/>
              </a:rPr>
              <a:t>НУ </a:t>
            </a:r>
          </a:p>
        </p:txBody>
      </p:sp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66" y="2963900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41" y="3232150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F1BB35D-B907-2ECC-9A10-73B835F5254D}"/>
              </a:ext>
            </a:extLst>
          </p:cNvPr>
          <p:cNvSpPr txBox="1"/>
          <p:nvPr/>
        </p:nvSpPr>
        <p:spPr>
          <a:xfrm>
            <a:off x="5429593" y="3023501"/>
            <a:ext cx="104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НІ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03" y="2927125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823" y="3087165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2D3642-093A-4771-B1AC-4015CD870EA3}"/>
              </a:ext>
            </a:extLst>
          </p:cNvPr>
          <p:cNvSpPr txBox="1"/>
          <p:nvPr/>
        </p:nvSpPr>
        <p:spPr>
          <a:xfrm>
            <a:off x="7748161" y="3087165"/>
            <a:ext cx="100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/>
              <a:t>НУ</a:t>
            </a:r>
          </a:p>
          <a:p>
            <a:pPr algn="ctr"/>
            <a:r>
              <a:rPr lang="ru-UA" sz="3600" b="1" dirty="0"/>
              <a:t>НА</a:t>
            </a:r>
            <a:endParaRPr lang="ru-UA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CDA38C-F6EA-29D9-85AB-869C1ADC1B32}"/>
              </a:ext>
            </a:extLst>
          </p:cNvPr>
          <p:cNvSpPr txBox="1"/>
          <p:nvPr/>
        </p:nvSpPr>
        <p:spPr>
          <a:xfrm>
            <a:off x="3254709" y="5154842"/>
            <a:ext cx="1035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86E4B6-ECEB-D832-E783-E441D3CF4EF5}"/>
              </a:ext>
            </a:extLst>
          </p:cNvPr>
          <p:cNvSpPr txBox="1"/>
          <p:nvPr/>
        </p:nvSpPr>
        <p:spPr>
          <a:xfrm>
            <a:off x="5516695" y="5184323"/>
            <a:ext cx="974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НІ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08" y="502868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51" y="5193154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6322F35-EBE7-9163-2B31-B83B28FA896F}"/>
              </a:ext>
            </a:extLst>
          </p:cNvPr>
          <p:cNvSpPr txBox="1"/>
          <p:nvPr/>
        </p:nvSpPr>
        <p:spPr>
          <a:xfrm>
            <a:off x="7748161" y="52290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НУ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738" y="305423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19" y="3066267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170" y="5037847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009" y="5297172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695" y="509832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66" y="5224744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FC50336-916E-49A8-AE5A-B1EA698C5DA1}"/>
</file>

<file path=customXml/itemProps2.xml><?xml version="1.0" encoding="utf-8"?>
<ds:datastoreItem xmlns:ds="http://schemas.openxmlformats.org/officeDocument/2006/customXml" ds:itemID="{911B164C-9943-4A4A-A2D3-E3CB0418117C}"/>
</file>

<file path=customXml/itemProps3.xml><?xml version="1.0" encoding="utf-8"?>
<ds:datastoreItem xmlns:ds="http://schemas.openxmlformats.org/officeDocument/2006/customXml" ds:itemID="{DD1014CD-F3A7-407C-B3EB-4AC32BB87BAF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</Words>
  <Application>Microsoft Macintosh PowerPoint</Application>
  <PresentationFormat>Широкоэкранный</PresentationFormat>
  <Paragraphs>19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6</cp:revision>
  <dcterms:created xsi:type="dcterms:W3CDTF">2025-11-29T19:18:37Z</dcterms:created>
  <dcterms:modified xsi:type="dcterms:W3CDTF">2026-01-23T17:24:11Z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