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44387"/>
            <a:ext cx="7158723" cy="6805676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26" y="66989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26" y="7995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458693" y="638598"/>
            <a:ext cx="114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5" y="41906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53" y="70229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27" y="45916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65" y="68666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68" y="289709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48" y="314354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24" y="28580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07" y="30871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МУ</a:t>
            </a:r>
          </a:p>
          <a:p>
            <a:pPr algn="ctr"/>
            <a:r>
              <a:rPr lang="ru-UA" sz="3600" b="1" dirty="0"/>
              <a:t>МА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МІ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14" y="502956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73" y="522094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38" y="294189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5" y="309666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91" y="514505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23" y="517618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27" y="508979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29" y="518712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D6ADE4-0B8D-4149-AE9B-AB1F7C2886A8}"/>
</file>

<file path=customXml/itemProps2.xml><?xml version="1.0" encoding="utf-8"?>
<ds:datastoreItem xmlns:ds="http://schemas.openxmlformats.org/officeDocument/2006/customXml" ds:itemID="{4D80453B-2952-4A14-956F-6020B17C3573}"/>
</file>

<file path=customXml/itemProps3.xml><?xml version="1.0" encoding="utf-8"?>
<ds:datastoreItem xmlns:ds="http://schemas.openxmlformats.org/officeDocument/2006/customXml" ds:itemID="{7FF68CE3-8455-4EC5-BDCC-8DDE5C7BC25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2026-01-23T17:30:07Z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