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95550" y="97267"/>
            <a:ext cx="7213600" cy="6647820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АД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385" y="650996"/>
            <a:ext cx="1110774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68" y="734722"/>
            <a:ext cx="1345232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УД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84" y="52393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96" y="60355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ІД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АД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34" y="47726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73" y="59230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69361" y="3061665"/>
            <a:ext cx="94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ОД 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УД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47" y="295243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68" y="317005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ІД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05" y="292238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98" y="312989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УД</a:t>
            </a:r>
          </a:p>
          <a:p>
            <a:pPr algn="ctr"/>
            <a:r>
              <a:rPr lang="ru-UA" sz="3600" b="1" dirty="0"/>
              <a:t>АД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</a:p>
          <a:p>
            <a:pPr algn="ctr"/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440185" y="5136294"/>
            <a:ext cx="114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АД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ІД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928" y="5033961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98" y="524010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УД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352" y="305605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23" y="310765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41" y="501555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45" y="522055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65" y="509658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88" y="519942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859A579-4D79-4733-A3F0-67E9DB74CFC5}"/>
</file>

<file path=customXml/itemProps2.xml><?xml version="1.0" encoding="utf-8"?>
<ds:datastoreItem xmlns:ds="http://schemas.openxmlformats.org/officeDocument/2006/customXml" ds:itemID="{535E1EC8-60AF-4D4C-A25E-ADB91834006B}"/>
</file>

<file path=customXml/itemProps3.xml><?xml version="1.0" encoding="utf-8"?>
<ds:datastoreItem xmlns:ds="http://schemas.openxmlformats.org/officeDocument/2006/customXml" ds:itemID="{D049ACAD-FB2A-4B03-BDA7-03C735F812EE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9</cp:revision>
  <dcterms:created xsi:type="dcterms:W3CDTF">2025-11-29T19:18:37Z</dcterms:created>
  <dcterms:modified xsi:type="dcterms:W3CDTF">2026-01-23T17:14:38Z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