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44387"/>
            <a:ext cx="7213600" cy="6692963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34" y="59865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61" y="76413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39" y="50893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355" y="75553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15" y="3856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76" y="63672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ОС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УС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65" y="293021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27" y="311096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65" y="283417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19" y="309393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УС</a:t>
            </a:r>
          </a:p>
          <a:p>
            <a:pPr algn="ctr"/>
            <a:r>
              <a:rPr lang="ru-UA" sz="3600" b="1" dirty="0"/>
              <a:t>АС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80" y="491856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69" y="521393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15" y="290142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76" y="309891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65" y="509817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76" y="511695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2" y="511184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76" y="526181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B3139B4-4FCC-4491-9718-52AD03075D12}"/>
</file>

<file path=customXml/itemProps2.xml><?xml version="1.0" encoding="utf-8"?>
<ds:datastoreItem xmlns:ds="http://schemas.openxmlformats.org/officeDocument/2006/customXml" ds:itemID="{DB78A6B3-1249-4672-97CD-D45F444F0793}"/>
</file>

<file path=customXml/itemProps3.xml><?xml version="1.0" encoding="utf-8"?>
<ds:datastoreItem xmlns:ds="http://schemas.openxmlformats.org/officeDocument/2006/customXml" ds:itemID="{3195A294-C33D-46AC-936E-769B9DDE86C8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10</cp:revision>
  <dcterms:created xsi:type="dcterms:W3CDTF">2025-11-29T19:18:37Z</dcterms:created>
  <dcterms:modified xsi:type="dcterms:W3CDTF">2026-01-23T17:50:10Z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