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44387"/>
            <a:ext cx="7213600" cy="6692963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4" y="59865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61" y="76413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15" y="55875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25" y="76658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15" y="3856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6" y="63672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65" y="293021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7" y="311096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65" y="283417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19" y="309393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УС</a:t>
            </a:r>
          </a:p>
          <a:p>
            <a:pPr algn="ctr"/>
            <a:r>
              <a:rPr lang="ru-UA" sz="3600" b="1" dirty="0"/>
              <a:t>АС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80" y="491856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9" y="52139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15" y="290142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6" y="30989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65" y="509817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76" y="511695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2" y="51118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76" y="52618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A97150-2C45-4338-9FF0-1FFBC8F6145B}"/>
</file>

<file path=customXml/itemProps2.xml><?xml version="1.0" encoding="utf-8"?>
<ds:datastoreItem xmlns:ds="http://schemas.openxmlformats.org/officeDocument/2006/customXml" ds:itemID="{329A71C3-8A1B-49FC-B4BE-2A3DDFEACC01}"/>
</file>

<file path=customXml/itemProps3.xml><?xml version="1.0" encoding="utf-8"?>
<ds:datastoreItem xmlns:ds="http://schemas.openxmlformats.org/officeDocument/2006/customXml" ds:itemID="{35CD741E-8E13-4241-8A2A-CEF9FD93B441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2026-01-23T17:21:49Z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